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5"/>
  </p:notesMasterIdLst>
  <p:handoutMasterIdLst>
    <p:handoutMasterId r:id="rId76"/>
  </p:handoutMasterIdLst>
  <p:sldIdLst>
    <p:sldId id="300" r:id="rId2"/>
    <p:sldId id="257" r:id="rId3"/>
    <p:sldId id="301" r:id="rId4"/>
    <p:sldId id="337" r:id="rId5"/>
    <p:sldId id="338" r:id="rId6"/>
    <p:sldId id="339" r:id="rId7"/>
    <p:sldId id="340" r:id="rId8"/>
    <p:sldId id="341" r:id="rId9"/>
    <p:sldId id="342" r:id="rId10"/>
    <p:sldId id="343" r:id="rId11"/>
    <p:sldId id="344" r:id="rId12"/>
    <p:sldId id="345" r:id="rId13"/>
    <p:sldId id="346" r:id="rId14"/>
    <p:sldId id="347" r:id="rId15"/>
    <p:sldId id="348" r:id="rId16"/>
    <p:sldId id="349" r:id="rId17"/>
    <p:sldId id="350" r:id="rId18"/>
    <p:sldId id="351" r:id="rId19"/>
    <p:sldId id="352" r:id="rId20"/>
    <p:sldId id="353" r:id="rId21"/>
    <p:sldId id="354" r:id="rId22"/>
    <p:sldId id="355" r:id="rId23"/>
    <p:sldId id="356" r:id="rId24"/>
    <p:sldId id="357" r:id="rId25"/>
    <p:sldId id="358" r:id="rId26"/>
    <p:sldId id="359" r:id="rId27"/>
    <p:sldId id="360" r:id="rId28"/>
    <p:sldId id="361" r:id="rId29"/>
    <p:sldId id="362" r:id="rId30"/>
    <p:sldId id="363" r:id="rId31"/>
    <p:sldId id="364" r:id="rId32"/>
    <p:sldId id="365" r:id="rId33"/>
    <p:sldId id="366" r:id="rId34"/>
    <p:sldId id="302" r:id="rId35"/>
    <p:sldId id="303" r:id="rId36"/>
    <p:sldId id="304" r:id="rId37"/>
    <p:sldId id="305" r:id="rId38"/>
    <p:sldId id="306" r:id="rId39"/>
    <p:sldId id="307" r:id="rId40"/>
    <p:sldId id="308" r:id="rId41"/>
    <p:sldId id="309" r:id="rId42"/>
    <p:sldId id="310" r:id="rId43"/>
    <p:sldId id="311" r:id="rId44"/>
    <p:sldId id="312" r:id="rId45"/>
    <p:sldId id="313" r:id="rId46"/>
    <p:sldId id="314" r:id="rId47"/>
    <p:sldId id="315" r:id="rId48"/>
    <p:sldId id="316" r:id="rId49"/>
    <p:sldId id="317" r:id="rId50"/>
    <p:sldId id="318" r:id="rId51"/>
    <p:sldId id="319" r:id="rId52"/>
    <p:sldId id="320" r:id="rId53"/>
    <p:sldId id="321" r:id="rId54"/>
    <p:sldId id="322" r:id="rId55"/>
    <p:sldId id="323" r:id="rId56"/>
    <p:sldId id="324" r:id="rId57"/>
    <p:sldId id="325" r:id="rId58"/>
    <p:sldId id="326" r:id="rId59"/>
    <p:sldId id="327" r:id="rId60"/>
    <p:sldId id="328" r:id="rId61"/>
    <p:sldId id="329" r:id="rId62"/>
    <p:sldId id="330" r:id="rId63"/>
    <p:sldId id="331" r:id="rId64"/>
    <p:sldId id="332" r:id="rId65"/>
    <p:sldId id="333" r:id="rId66"/>
    <p:sldId id="334" r:id="rId67"/>
    <p:sldId id="335" r:id="rId68"/>
    <p:sldId id="336" r:id="rId69"/>
    <p:sldId id="367" r:id="rId70"/>
    <p:sldId id="368" r:id="rId71"/>
    <p:sldId id="369" r:id="rId72"/>
    <p:sldId id="371" r:id="rId73"/>
    <p:sldId id="370" r:id="rId7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5" d="100"/>
          <a:sy n="65" d="100"/>
        </p:scale>
        <p:origin x="858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465C5D-5081-4D47-9E5C-C5190D9A7AAE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TITLE OF PRESENTATION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B022A6-CAB9-4789-A040-653357AF6B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957017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1321BC-B289-4FC1-99F3-3472299DF4EF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TITLE OF PRESENTATION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9E76F3-2975-460F-8BF1-680CA341ED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923707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37CD1-7329-44A7-A177-5AA57FC8345C}" type="datetime1">
              <a:rPr lang="en-US" smtClean="0"/>
              <a:t>12/14/2022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TITLE OF PRESENTATION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FD5B6-B3FC-434C-B202-05A6B1E915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0386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703D7-D501-4C43-932D-98DB9DF066DB}" type="datetime1">
              <a:rPr lang="en-US" smtClean="0"/>
              <a:t>12/14/2022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TITLE OF PRESENTATION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FD5B6-B3FC-434C-B202-05A6B1E915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7707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25CC00-DA25-471B-AC1C-6A56913C2C0B}" type="datetime1">
              <a:rPr lang="en-US" smtClean="0"/>
              <a:t>12/14/2022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TITLE OF PRESENTATION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FD5B6-B3FC-434C-B202-05A6B1E915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6955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7BF6B-66D5-4131-88C3-CF83F35281AD}" type="datetime1">
              <a:rPr lang="en-US" smtClean="0"/>
              <a:t>12/14/2022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TITLE OF PRESENTATION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FD5B6-B3FC-434C-B202-05A6B1E915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75091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47164-09F0-491F-87EA-CF7A28A278C0}" type="datetime1">
              <a:rPr lang="en-US" smtClean="0"/>
              <a:t>12/14/2022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TITLE OF PRESENTATION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FD5B6-B3FC-434C-B202-05A6B1E915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8917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85102-2B6D-4D2C-84A2-D6E10B3EEE39}" type="datetime1">
              <a:rPr lang="en-US" smtClean="0"/>
              <a:t>12/14/2022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TITLE OF PRESENTATION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FD5B6-B3FC-434C-B202-05A6B1E915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689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A802D-0F27-4025-9536-6B77702359B7}" type="datetime1">
              <a:rPr lang="en-US" smtClean="0"/>
              <a:t>12/14/2022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TITLE OF PRESENTATION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FD5B6-B3FC-434C-B202-05A6B1E915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1971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C5A079-10DF-4A02-A61D-1CDA935EC475}" type="datetime1">
              <a:rPr lang="en-US" smtClean="0"/>
              <a:t>12/14/2022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TITLE OF PRESENTATION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FD5B6-B3FC-434C-B202-05A6B1E915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95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3E25A-B6EE-4960-A14A-4CA28DEC9235}" type="datetime1">
              <a:rPr lang="en-US" smtClean="0"/>
              <a:t>12/14/2022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TITLE OF PRESENTATION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FD5B6-B3FC-434C-B202-05A6B1E915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5712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78789-0E8C-4562-A673-C18899863D7E}" type="datetime1">
              <a:rPr lang="en-US" smtClean="0"/>
              <a:t>12/14/2022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TITLE OF PRESENTATION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FD5B6-B3FC-434C-B202-05A6B1E915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665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07B838-3E60-4D6A-8ADE-BC38D6AD2BA5}" type="datetime1">
              <a:rPr lang="en-US" smtClean="0"/>
              <a:t>12/14/2022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TITLE OF PRESENTATION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FD5B6-B3FC-434C-B202-05A6B1E915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8254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5FBF49-1D5E-4FB8-A551-7181BEB28442}" type="datetime1">
              <a:rPr lang="en-US" smtClean="0"/>
              <a:t>12/14/2022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TITLE OF PRESENTATION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BFD5B6-B3FC-434C-B202-05A6B1E915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4596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6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7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8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9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0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2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3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4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5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6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7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8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9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0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2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3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4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51156" y="407050"/>
            <a:ext cx="8684323" cy="3865738"/>
          </a:xfrm>
        </p:spPr>
        <p:txBody>
          <a:bodyPr anchor="ctr">
            <a:normAutofit/>
          </a:bodyPr>
          <a:lstStyle/>
          <a:p>
            <a:r>
              <a:rPr lang="en-US" sz="4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STRATEGIC COMMUNICATION AND EXECUTIVE NEGOTIATION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51155" y="3826385"/>
            <a:ext cx="8319422" cy="1655762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LLOYD C. ROSQUITA EdD</a:t>
            </a:r>
          </a:p>
          <a:p>
            <a:r>
              <a:rPr lang="en-US" sz="32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Chief Education Supervisor</a:t>
            </a:r>
          </a:p>
        </p:txBody>
      </p:sp>
      <p:sp>
        <p:nvSpPr>
          <p:cNvPr id="16" name="Isosceles Triangle 15"/>
          <p:cNvSpPr/>
          <p:nvPr/>
        </p:nvSpPr>
        <p:spPr>
          <a:xfrm rot="10800000">
            <a:off x="649750" y="3760643"/>
            <a:ext cx="2209098" cy="485556"/>
          </a:xfrm>
          <a:prstGeom prst="triangl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6137417"/>
            <a:ext cx="12192000" cy="602966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649751" y="49992"/>
            <a:ext cx="2209098" cy="371018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194" y="2129047"/>
            <a:ext cx="2676525" cy="3048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6313" y="3233066"/>
            <a:ext cx="1523252" cy="1528314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5747"/>
            <a:ext cx="12192000" cy="30536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8753192" y="6195168"/>
            <a:ext cx="1971028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b="1" dirty="0">
                <a:solidFill>
                  <a:schemeClr val="bg1"/>
                </a:solidFill>
              </a:rPr>
              <a:t>RO1-SDOIN-F35-02-00</a:t>
            </a:r>
          </a:p>
          <a:p>
            <a:pPr algn="r"/>
            <a:r>
              <a:rPr lang="en-US" sz="800" b="1" dirty="0">
                <a:solidFill>
                  <a:schemeClr val="bg1"/>
                </a:solidFill>
              </a:rPr>
              <a:t>Effectivity Date: May 11, 2020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5982" y="-535701"/>
            <a:ext cx="2676525" cy="3048000"/>
          </a:xfrm>
          <a:prstGeom prst="rect">
            <a:avLst/>
          </a:prstGeom>
        </p:spPr>
      </p:pic>
      <p:sp>
        <p:nvSpPr>
          <p:cNvPr id="13" name="Title 1"/>
          <p:cNvSpPr txBox="1">
            <a:spLocks/>
          </p:cNvSpPr>
          <p:nvPr/>
        </p:nvSpPr>
        <p:spPr>
          <a:xfrm>
            <a:off x="0" y="3256423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857" y="562247"/>
            <a:ext cx="1545106" cy="1548076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88033" y="6273897"/>
            <a:ext cx="60899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>
                <a:solidFill>
                  <a:schemeClr val="bg1"/>
                </a:solidFill>
              </a:rPr>
              <a:t>“</a:t>
            </a:r>
            <a:r>
              <a:rPr lang="en-US" sz="1400" b="1" i="1" dirty="0" err="1">
                <a:solidFill>
                  <a:schemeClr val="bg1"/>
                </a:solidFill>
              </a:rPr>
              <a:t>Ragsak</a:t>
            </a:r>
            <a:r>
              <a:rPr lang="en-US" sz="1400" b="1" i="1" dirty="0">
                <a:solidFill>
                  <a:schemeClr val="bg1"/>
                </a:solidFill>
              </a:rPr>
              <a:t> ken Rag-</a:t>
            </a:r>
            <a:r>
              <a:rPr lang="en-US" sz="1400" b="1" i="1" dirty="0" err="1">
                <a:solidFill>
                  <a:schemeClr val="bg1"/>
                </a:solidFill>
              </a:rPr>
              <a:t>omi</a:t>
            </a:r>
            <a:r>
              <a:rPr lang="en-US" sz="1400" b="1" i="1" dirty="0">
                <a:solidFill>
                  <a:schemeClr val="bg1"/>
                </a:solidFill>
              </a:rPr>
              <a:t> </a:t>
            </a:r>
            <a:r>
              <a:rPr lang="en-US" sz="1400" b="1" i="1" dirty="0" err="1">
                <a:solidFill>
                  <a:schemeClr val="bg1"/>
                </a:solidFill>
              </a:rPr>
              <a:t>ti</a:t>
            </a:r>
            <a:r>
              <a:rPr lang="en-US" sz="1400" b="1" i="1" dirty="0">
                <a:solidFill>
                  <a:schemeClr val="bg1"/>
                </a:solidFill>
              </a:rPr>
              <a:t> </a:t>
            </a:r>
            <a:r>
              <a:rPr lang="en-US" sz="1400" b="1" i="1" dirty="0" err="1">
                <a:solidFill>
                  <a:schemeClr val="bg1"/>
                </a:solidFill>
              </a:rPr>
              <a:t>Napudno</a:t>
            </a:r>
            <a:r>
              <a:rPr lang="en-US" sz="1400" b="1" i="1" dirty="0">
                <a:solidFill>
                  <a:schemeClr val="bg1"/>
                </a:solidFill>
              </a:rPr>
              <a:t> </a:t>
            </a:r>
            <a:r>
              <a:rPr lang="en-US" sz="1400" b="1" i="1" dirty="0" err="1">
                <a:solidFill>
                  <a:schemeClr val="bg1"/>
                </a:solidFill>
              </a:rPr>
              <a:t>nga</a:t>
            </a:r>
            <a:r>
              <a:rPr lang="en-US" sz="1400" b="1" i="1" dirty="0">
                <a:solidFill>
                  <a:schemeClr val="bg1"/>
                </a:solidFill>
              </a:rPr>
              <a:t> </a:t>
            </a:r>
            <a:r>
              <a:rPr lang="en-US" sz="1400" b="1" i="1" dirty="0" err="1">
                <a:solidFill>
                  <a:schemeClr val="bg1"/>
                </a:solidFill>
              </a:rPr>
              <a:t>Agserbi</a:t>
            </a:r>
            <a:r>
              <a:rPr lang="en-US" sz="1400" b="1" i="1" dirty="0">
                <a:solidFill>
                  <a:schemeClr val="bg1"/>
                </a:solidFill>
              </a:rPr>
              <a:t>” 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00000">
            <a:off x="10895406" y="5217776"/>
            <a:ext cx="1313442" cy="149573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E5F014A-099C-449D-A6A5-59F21CF28DB3}"/>
              </a:ext>
            </a:extLst>
          </p:cNvPr>
          <p:cNvSpPr txBox="1"/>
          <p:nvPr/>
        </p:nvSpPr>
        <p:spPr>
          <a:xfrm>
            <a:off x="8753192" y="6196953"/>
            <a:ext cx="1971028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b="1" dirty="0">
                <a:solidFill>
                  <a:schemeClr val="bg1"/>
                </a:solidFill>
              </a:rPr>
              <a:t>RO1-SDOIN-F35-02-00</a:t>
            </a:r>
          </a:p>
          <a:p>
            <a:pPr algn="r"/>
            <a:r>
              <a:rPr lang="en-US" sz="800" b="1" dirty="0">
                <a:solidFill>
                  <a:schemeClr val="bg1"/>
                </a:solidFill>
              </a:rPr>
              <a:t>Effectivity Date: May 11, 2020</a:t>
            </a:r>
          </a:p>
        </p:txBody>
      </p:sp>
    </p:spTree>
    <p:extLst>
      <p:ext uri="{BB962C8B-B14F-4D97-AF65-F5344CB8AC3E}">
        <p14:creationId xmlns:p14="http://schemas.microsoft.com/office/powerpoint/2010/main" val="21773398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6137417"/>
            <a:ext cx="12192000" cy="602966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99111" y="6161901"/>
            <a:ext cx="37147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Tw Cen MT" panose="020B0602020104020603" pitchFamily="34" charset="0"/>
              </a:rPr>
              <a:t>SCHOOLS DIVISION OF ILOCOS NORTE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00000">
            <a:off x="-201158" y="5379940"/>
            <a:ext cx="1402213" cy="159682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28" y="5947856"/>
            <a:ext cx="854647" cy="85748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81075" y="6364757"/>
            <a:ext cx="103816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TITLE OF THE PRESENTATION</a:t>
            </a:r>
            <a:endParaRPr lang="en-US" sz="1600" b="1" dirty="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0" y="18447"/>
            <a:ext cx="12192000" cy="340516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0" y="3256423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754026" y="1886558"/>
            <a:ext cx="9559555" cy="1739728"/>
            <a:chOff x="0" y="1845561"/>
            <a:chExt cx="9559555" cy="195352"/>
          </a:xfrm>
        </p:grpSpPr>
        <p:sp>
          <p:nvSpPr>
            <p:cNvPr id="17" name="Rectangle 16"/>
            <p:cNvSpPr/>
            <p:nvPr/>
          </p:nvSpPr>
          <p:spPr>
            <a:xfrm>
              <a:off x="0" y="1845561"/>
              <a:ext cx="8153400" cy="191705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8" name="Rectangle 17"/>
            <p:cNvSpPr/>
            <p:nvPr/>
          </p:nvSpPr>
          <p:spPr>
            <a:xfrm>
              <a:off x="446567" y="1849208"/>
              <a:ext cx="9112988" cy="19170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58870" tIns="30480" rIns="170688" bIns="30480" numCol="1" spcCol="1270" anchor="t" anchorCtr="0">
              <a:noAutofit/>
            </a:bodyPr>
            <a:lstStyle/>
            <a:p>
              <a:pPr marL="0" lvl="1" algn="just" defTabSz="1066800">
                <a:lnSpc>
                  <a:spcPct val="90000"/>
                </a:lnSpc>
                <a:spcBef>
                  <a:spcPct val="0"/>
                </a:spcBef>
                <a:spcAft>
                  <a:spcPct val="20000"/>
                </a:spcAft>
              </a:pPr>
              <a:endParaRPr lang="fil-PH" sz="3600" kern="1200" dirty="0">
                <a:latin typeface="Calibri" pitchFamily="34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3924485-0777-45FE-A1B7-9C792B75DC17}"/>
              </a:ext>
            </a:extLst>
          </p:cNvPr>
          <p:cNvSpPr txBox="1"/>
          <p:nvPr/>
        </p:nvSpPr>
        <p:spPr>
          <a:xfrm>
            <a:off x="10206457" y="6220433"/>
            <a:ext cx="1971028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b="1" dirty="0">
                <a:solidFill>
                  <a:schemeClr val="bg1"/>
                </a:solidFill>
              </a:rPr>
              <a:t>RO1-SDOIN-F35-02-00</a:t>
            </a:r>
          </a:p>
          <a:p>
            <a:pPr algn="r"/>
            <a:r>
              <a:rPr lang="en-US" sz="800" b="1" dirty="0">
                <a:solidFill>
                  <a:schemeClr val="bg1"/>
                </a:solidFill>
              </a:rPr>
              <a:t>Effectivity Date: May 11, 2020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4950" y="441979"/>
            <a:ext cx="9182100" cy="555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1097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6137417"/>
            <a:ext cx="12192000" cy="602966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99111" y="6161901"/>
            <a:ext cx="37147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Tw Cen MT" panose="020B0602020104020603" pitchFamily="34" charset="0"/>
              </a:rPr>
              <a:t>SCHOOLS DIVISION OF ILOCOS NORTE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00000">
            <a:off x="-201158" y="5379940"/>
            <a:ext cx="1402213" cy="159682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28" y="5947856"/>
            <a:ext cx="854647" cy="85748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81075" y="6364757"/>
            <a:ext cx="103816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TITLE OF THE PRESENTATION</a:t>
            </a:r>
            <a:endParaRPr lang="en-US" sz="1600" b="1" dirty="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0" y="18447"/>
            <a:ext cx="12192000" cy="340516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0" y="3256423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754026" y="1886558"/>
            <a:ext cx="9559555" cy="1739728"/>
            <a:chOff x="0" y="1845561"/>
            <a:chExt cx="9559555" cy="195352"/>
          </a:xfrm>
        </p:grpSpPr>
        <p:sp>
          <p:nvSpPr>
            <p:cNvPr id="17" name="Rectangle 16"/>
            <p:cNvSpPr/>
            <p:nvPr/>
          </p:nvSpPr>
          <p:spPr>
            <a:xfrm>
              <a:off x="0" y="1845561"/>
              <a:ext cx="8153400" cy="191705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8" name="Rectangle 17"/>
            <p:cNvSpPr/>
            <p:nvPr/>
          </p:nvSpPr>
          <p:spPr>
            <a:xfrm>
              <a:off x="446567" y="1849208"/>
              <a:ext cx="9112988" cy="19170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58870" tIns="30480" rIns="170688" bIns="30480" numCol="1" spcCol="1270" anchor="t" anchorCtr="0">
              <a:noAutofit/>
            </a:bodyPr>
            <a:lstStyle/>
            <a:p>
              <a:pPr marL="0" lvl="1" algn="just" defTabSz="1066800">
                <a:lnSpc>
                  <a:spcPct val="90000"/>
                </a:lnSpc>
                <a:spcBef>
                  <a:spcPct val="0"/>
                </a:spcBef>
                <a:spcAft>
                  <a:spcPct val="20000"/>
                </a:spcAft>
              </a:pPr>
              <a:endParaRPr lang="fil-PH" sz="3600" kern="1200" dirty="0">
                <a:latin typeface="Calibri" pitchFamily="34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3924485-0777-45FE-A1B7-9C792B75DC17}"/>
              </a:ext>
            </a:extLst>
          </p:cNvPr>
          <p:cNvSpPr txBox="1"/>
          <p:nvPr/>
        </p:nvSpPr>
        <p:spPr>
          <a:xfrm>
            <a:off x="10206457" y="6220433"/>
            <a:ext cx="1971028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b="1" dirty="0">
                <a:solidFill>
                  <a:schemeClr val="bg1"/>
                </a:solidFill>
              </a:rPr>
              <a:t>RO1-SDOIN-F35-02-00</a:t>
            </a:r>
          </a:p>
          <a:p>
            <a:pPr algn="r"/>
            <a:r>
              <a:rPr lang="en-US" sz="800" b="1" dirty="0">
                <a:solidFill>
                  <a:schemeClr val="bg1"/>
                </a:solidFill>
              </a:rPr>
              <a:t>Effectivity Date: May 11, 2020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4489" y="419100"/>
            <a:ext cx="9153525" cy="554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9001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6137417"/>
            <a:ext cx="12192000" cy="602966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99111" y="6161901"/>
            <a:ext cx="37147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Tw Cen MT" panose="020B0602020104020603" pitchFamily="34" charset="0"/>
              </a:rPr>
              <a:t>SCHOOLS DIVISION OF ILOCOS NORTE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00000">
            <a:off x="-201158" y="5379940"/>
            <a:ext cx="1402213" cy="159682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28" y="5947856"/>
            <a:ext cx="854647" cy="85748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81075" y="6364757"/>
            <a:ext cx="103816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TITLE OF THE PRESENTATION</a:t>
            </a:r>
            <a:endParaRPr lang="en-US" sz="1600" b="1" dirty="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0" y="18447"/>
            <a:ext cx="12192000" cy="340516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0" y="3256423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754026" y="1886558"/>
            <a:ext cx="9559555" cy="1739728"/>
            <a:chOff x="0" y="1845561"/>
            <a:chExt cx="9559555" cy="195352"/>
          </a:xfrm>
        </p:grpSpPr>
        <p:sp>
          <p:nvSpPr>
            <p:cNvPr id="17" name="Rectangle 16"/>
            <p:cNvSpPr/>
            <p:nvPr/>
          </p:nvSpPr>
          <p:spPr>
            <a:xfrm>
              <a:off x="0" y="1845561"/>
              <a:ext cx="8153400" cy="191705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8" name="Rectangle 17"/>
            <p:cNvSpPr/>
            <p:nvPr/>
          </p:nvSpPr>
          <p:spPr>
            <a:xfrm>
              <a:off x="446567" y="1849208"/>
              <a:ext cx="9112988" cy="19170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58870" tIns="30480" rIns="170688" bIns="30480" numCol="1" spcCol="1270" anchor="t" anchorCtr="0">
              <a:noAutofit/>
            </a:bodyPr>
            <a:lstStyle/>
            <a:p>
              <a:pPr marL="0" lvl="1" algn="just" defTabSz="1066800">
                <a:lnSpc>
                  <a:spcPct val="90000"/>
                </a:lnSpc>
                <a:spcBef>
                  <a:spcPct val="0"/>
                </a:spcBef>
                <a:spcAft>
                  <a:spcPct val="20000"/>
                </a:spcAft>
              </a:pPr>
              <a:endParaRPr lang="fil-PH" sz="3600" kern="1200" dirty="0">
                <a:latin typeface="Calibri" pitchFamily="34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3924485-0777-45FE-A1B7-9C792B75DC17}"/>
              </a:ext>
            </a:extLst>
          </p:cNvPr>
          <p:cNvSpPr txBox="1"/>
          <p:nvPr/>
        </p:nvSpPr>
        <p:spPr>
          <a:xfrm>
            <a:off x="10206457" y="6220433"/>
            <a:ext cx="1971028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b="1" dirty="0">
                <a:solidFill>
                  <a:schemeClr val="bg1"/>
                </a:solidFill>
              </a:rPr>
              <a:t>RO1-SDOIN-F35-02-00</a:t>
            </a:r>
          </a:p>
          <a:p>
            <a:pPr algn="r"/>
            <a:r>
              <a:rPr lang="en-US" sz="800" b="1" dirty="0">
                <a:solidFill>
                  <a:schemeClr val="bg1"/>
                </a:solidFill>
              </a:rPr>
              <a:t>Effectivity Date: May 11, 2020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9920" y="473389"/>
            <a:ext cx="9144000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9958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6137417"/>
            <a:ext cx="12192000" cy="602966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99111" y="6161901"/>
            <a:ext cx="37147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Tw Cen MT" panose="020B0602020104020603" pitchFamily="34" charset="0"/>
              </a:rPr>
              <a:t>SCHOOLS DIVISION OF ILOCOS NORTE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00000">
            <a:off x="-201158" y="5379940"/>
            <a:ext cx="1402213" cy="159682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28" y="5947856"/>
            <a:ext cx="854647" cy="85748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81075" y="6364757"/>
            <a:ext cx="103816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TITLE OF THE PRESENTATION</a:t>
            </a:r>
            <a:endParaRPr lang="en-US" sz="1600" b="1" dirty="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0" y="18447"/>
            <a:ext cx="12192000" cy="340516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0" y="3256423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754026" y="1886558"/>
            <a:ext cx="9559555" cy="1739728"/>
            <a:chOff x="0" y="1845561"/>
            <a:chExt cx="9559555" cy="195352"/>
          </a:xfrm>
        </p:grpSpPr>
        <p:sp>
          <p:nvSpPr>
            <p:cNvPr id="17" name="Rectangle 16"/>
            <p:cNvSpPr/>
            <p:nvPr/>
          </p:nvSpPr>
          <p:spPr>
            <a:xfrm>
              <a:off x="0" y="1845561"/>
              <a:ext cx="8153400" cy="191705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8" name="Rectangle 17"/>
            <p:cNvSpPr/>
            <p:nvPr/>
          </p:nvSpPr>
          <p:spPr>
            <a:xfrm>
              <a:off x="446567" y="1849208"/>
              <a:ext cx="9112988" cy="19170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58870" tIns="30480" rIns="170688" bIns="30480" numCol="1" spcCol="1270" anchor="t" anchorCtr="0">
              <a:noAutofit/>
            </a:bodyPr>
            <a:lstStyle/>
            <a:p>
              <a:pPr marL="0" lvl="1" algn="just" defTabSz="1066800">
                <a:lnSpc>
                  <a:spcPct val="90000"/>
                </a:lnSpc>
                <a:spcBef>
                  <a:spcPct val="0"/>
                </a:spcBef>
                <a:spcAft>
                  <a:spcPct val="20000"/>
                </a:spcAft>
              </a:pPr>
              <a:endParaRPr lang="fil-PH" sz="3600" kern="1200" dirty="0">
                <a:latin typeface="Calibri" pitchFamily="34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3924485-0777-45FE-A1B7-9C792B75DC17}"/>
              </a:ext>
            </a:extLst>
          </p:cNvPr>
          <p:cNvSpPr txBox="1"/>
          <p:nvPr/>
        </p:nvSpPr>
        <p:spPr>
          <a:xfrm>
            <a:off x="10206457" y="6220433"/>
            <a:ext cx="1971028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b="1" dirty="0">
                <a:solidFill>
                  <a:schemeClr val="bg1"/>
                </a:solidFill>
              </a:rPr>
              <a:t>RO1-SDOIN-F35-02-00</a:t>
            </a:r>
          </a:p>
          <a:p>
            <a:pPr algn="r"/>
            <a:r>
              <a:rPr lang="en-US" sz="800" b="1" dirty="0">
                <a:solidFill>
                  <a:schemeClr val="bg1"/>
                </a:solidFill>
              </a:rPr>
              <a:t>Effectivity Date: May 11, 2020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0377" y="352816"/>
            <a:ext cx="8416578" cy="5839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8739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6137417"/>
            <a:ext cx="12192000" cy="602966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99111" y="6161901"/>
            <a:ext cx="37147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Tw Cen MT" panose="020B0602020104020603" pitchFamily="34" charset="0"/>
              </a:rPr>
              <a:t>SCHOOLS DIVISION OF ILOCOS NORTE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00000">
            <a:off x="-201158" y="5379940"/>
            <a:ext cx="1402213" cy="159682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28" y="5947856"/>
            <a:ext cx="854647" cy="85748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81075" y="6364757"/>
            <a:ext cx="103816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TITLE OF THE PRESENTATION</a:t>
            </a:r>
            <a:endParaRPr lang="en-US" sz="1600" b="1" dirty="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0" y="18447"/>
            <a:ext cx="12192000" cy="340516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0" y="3256423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754026" y="1886558"/>
            <a:ext cx="9559555" cy="1739728"/>
            <a:chOff x="0" y="1845561"/>
            <a:chExt cx="9559555" cy="195352"/>
          </a:xfrm>
        </p:grpSpPr>
        <p:sp>
          <p:nvSpPr>
            <p:cNvPr id="17" name="Rectangle 16"/>
            <p:cNvSpPr/>
            <p:nvPr/>
          </p:nvSpPr>
          <p:spPr>
            <a:xfrm>
              <a:off x="0" y="1845561"/>
              <a:ext cx="8153400" cy="191705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8" name="Rectangle 17"/>
            <p:cNvSpPr/>
            <p:nvPr/>
          </p:nvSpPr>
          <p:spPr>
            <a:xfrm>
              <a:off x="446567" y="1849208"/>
              <a:ext cx="9112988" cy="19170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58870" tIns="30480" rIns="170688" bIns="30480" numCol="1" spcCol="1270" anchor="t" anchorCtr="0">
              <a:noAutofit/>
            </a:bodyPr>
            <a:lstStyle/>
            <a:p>
              <a:pPr marL="0" lvl="1" algn="just" defTabSz="1066800">
                <a:lnSpc>
                  <a:spcPct val="90000"/>
                </a:lnSpc>
                <a:spcBef>
                  <a:spcPct val="0"/>
                </a:spcBef>
                <a:spcAft>
                  <a:spcPct val="20000"/>
                </a:spcAft>
              </a:pPr>
              <a:endParaRPr lang="fil-PH" sz="3600" kern="1200" dirty="0">
                <a:latin typeface="Calibri" pitchFamily="34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3924485-0777-45FE-A1B7-9C792B75DC17}"/>
              </a:ext>
            </a:extLst>
          </p:cNvPr>
          <p:cNvSpPr txBox="1"/>
          <p:nvPr/>
        </p:nvSpPr>
        <p:spPr>
          <a:xfrm>
            <a:off x="10206457" y="6220433"/>
            <a:ext cx="1971028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b="1" dirty="0">
                <a:solidFill>
                  <a:schemeClr val="bg1"/>
                </a:solidFill>
              </a:rPr>
              <a:t>RO1-SDOIN-F35-02-00</a:t>
            </a:r>
          </a:p>
          <a:p>
            <a:pPr algn="r"/>
            <a:r>
              <a:rPr lang="en-US" sz="800" b="1" dirty="0">
                <a:solidFill>
                  <a:schemeClr val="bg1"/>
                </a:solidFill>
              </a:rPr>
              <a:t>Effectivity Date: May 11, 2020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9237" y="406203"/>
            <a:ext cx="9153525" cy="577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8159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6137417"/>
            <a:ext cx="12192000" cy="602966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99111" y="6161901"/>
            <a:ext cx="37147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Tw Cen MT" panose="020B0602020104020603" pitchFamily="34" charset="0"/>
              </a:rPr>
              <a:t>SCHOOLS DIVISION OF ILOCOS NORTE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00000">
            <a:off x="-201158" y="5379940"/>
            <a:ext cx="1402213" cy="159682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28" y="5947856"/>
            <a:ext cx="854647" cy="85748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81075" y="6364757"/>
            <a:ext cx="103816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TITLE OF THE PRESENTATION</a:t>
            </a:r>
            <a:endParaRPr lang="en-US" sz="1600" b="1" dirty="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0" y="18447"/>
            <a:ext cx="12192000" cy="340516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0" y="3256423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754026" y="1886558"/>
            <a:ext cx="9559555" cy="1739728"/>
            <a:chOff x="0" y="1845561"/>
            <a:chExt cx="9559555" cy="195352"/>
          </a:xfrm>
        </p:grpSpPr>
        <p:sp>
          <p:nvSpPr>
            <p:cNvPr id="17" name="Rectangle 16"/>
            <p:cNvSpPr/>
            <p:nvPr/>
          </p:nvSpPr>
          <p:spPr>
            <a:xfrm>
              <a:off x="0" y="1845561"/>
              <a:ext cx="8153400" cy="191705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8" name="Rectangle 17"/>
            <p:cNvSpPr/>
            <p:nvPr/>
          </p:nvSpPr>
          <p:spPr>
            <a:xfrm>
              <a:off x="446567" y="1849208"/>
              <a:ext cx="9112988" cy="19170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58870" tIns="30480" rIns="170688" bIns="30480" numCol="1" spcCol="1270" anchor="t" anchorCtr="0">
              <a:noAutofit/>
            </a:bodyPr>
            <a:lstStyle/>
            <a:p>
              <a:pPr marL="0" lvl="1" algn="just" defTabSz="1066800">
                <a:lnSpc>
                  <a:spcPct val="90000"/>
                </a:lnSpc>
                <a:spcBef>
                  <a:spcPct val="0"/>
                </a:spcBef>
                <a:spcAft>
                  <a:spcPct val="20000"/>
                </a:spcAft>
              </a:pPr>
              <a:endParaRPr lang="fil-PH" sz="3600" kern="1200" dirty="0">
                <a:latin typeface="Calibri" pitchFamily="34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3924485-0777-45FE-A1B7-9C792B75DC17}"/>
              </a:ext>
            </a:extLst>
          </p:cNvPr>
          <p:cNvSpPr txBox="1"/>
          <p:nvPr/>
        </p:nvSpPr>
        <p:spPr>
          <a:xfrm>
            <a:off x="10206457" y="6220433"/>
            <a:ext cx="1971028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b="1" dirty="0">
                <a:solidFill>
                  <a:schemeClr val="bg1"/>
                </a:solidFill>
              </a:rPr>
              <a:t>RO1-SDOIN-F35-02-00</a:t>
            </a:r>
          </a:p>
          <a:p>
            <a:pPr algn="r"/>
            <a:r>
              <a:rPr lang="en-US" sz="800" b="1" dirty="0">
                <a:solidFill>
                  <a:schemeClr val="bg1"/>
                </a:solidFill>
              </a:rPr>
              <a:t>Effectivity Date: May 11, 2020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6645" y="411898"/>
            <a:ext cx="8210550" cy="5743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0862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6137417"/>
            <a:ext cx="12192000" cy="602966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99111" y="6161901"/>
            <a:ext cx="37147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Tw Cen MT" panose="020B0602020104020603" pitchFamily="34" charset="0"/>
              </a:rPr>
              <a:t>SCHOOLS DIVISION OF ILOCOS NORTE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00000">
            <a:off x="-201158" y="5379940"/>
            <a:ext cx="1402213" cy="159682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28" y="5947856"/>
            <a:ext cx="854647" cy="85748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81075" y="6364757"/>
            <a:ext cx="103816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TITLE OF THE PRESENTATION</a:t>
            </a:r>
            <a:endParaRPr lang="en-US" sz="1600" b="1" dirty="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0" y="18447"/>
            <a:ext cx="12192000" cy="340516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0" y="3256423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754026" y="1886558"/>
            <a:ext cx="9559555" cy="1739728"/>
            <a:chOff x="0" y="1845561"/>
            <a:chExt cx="9559555" cy="195352"/>
          </a:xfrm>
        </p:grpSpPr>
        <p:sp>
          <p:nvSpPr>
            <p:cNvPr id="17" name="Rectangle 16"/>
            <p:cNvSpPr/>
            <p:nvPr/>
          </p:nvSpPr>
          <p:spPr>
            <a:xfrm>
              <a:off x="0" y="1845561"/>
              <a:ext cx="8153400" cy="191705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8" name="Rectangle 17"/>
            <p:cNvSpPr/>
            <p:nvPr/>
          </p:nvSpPr>
          <p:spPr>
            <a:xfrm>
              <a:off x="446567" y="1849208"/>
              <a:ext cx="9112988" cy="19170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58870" tIns="30480" rIns="170688" bIns="30480" numCol="1" spcCol="1270" anchor="t" anchorCtr="0">
              <a:noAutofit/>
            </a:bodyPr>
            <a:lstStyle/>
            <a:p>
              <a:pPr marL="0" lvl="1" algn="just" defTabSz="1066800">
                <a:lnSpc>
                  <a:spcPct val="90000"/>
                </a:lnSpc>
                <a:spcBef>
                  <a:spcPct val="0"/>
                </a:spcBef>
                <a:spcAft>
                  <a:spcPct val="20000"/>
                </a:spcAft>
              </a:pPr>
              <a:endParaRPr lang="fil-PH" sz="3600" kern="1200" dirty="0">
                <a:latin typeface="Calibri" pitchFamily="34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3924485-0777-45FE-A1B7-9C792B75DC17}"/>
              </a:ext>
            </a:extLst>
          </p:cNvPr>
          <p:cNvSpPr txBox="1"/>
          <p:nvPr/>
        </p:nvSpPr>
        <p:spPr>
          <a:xfrm>
            <a:off x="10206457" y="6220433"/>
            <a:ext cx="1971028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b="1" dirty="0">
                <a:solidFill>
                  <a:schemeClr val="bg1"/>
                </a:solidFill>
              </a:rPr>
              <a:t>RO1-SDOIN-F35-02-00</a:t>
            </a:r>
          </a:p>
          <a:p>
            <a:pPr algn="r"/>
            <a:r>
              <a:rPr lang="en-US" sz="800" b="1" dirty="0">
                <a:solidFill>
                  <a:schemeClr val="bg1"/>
                </a:solidFill>
              </a:rPr>
              <a:t>Effectivity Date: May 11, 2020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4475" y="489410"/>
            <a:ext cx="9163050" cy="5534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211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6137417"/>
            <a:ext cx="12192000" cy="602966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99111" y="6161901"/>
            <a:ext cx="37147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Tw Cen MT" panose="020B0602020104020603" pitchFamily="34" charset="0"/>
              </a:rPr>
              <a:t>SCHOOLS DIVISION OF ILOCOS NORTE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00000">
            <a:off x="-201158" y="5379940"/>
            <a:ext cx="1402213" cy="159682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28" y="5947856"/>
            <a:ext cx="854647" cy="85748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81075" y="6364757"/>
            <a:ext cx="103816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TITLE OF THE PRESENTATION</a:t>
            </a:r>
            <a:endParaRPr lang="en-US" sz="1600" b="1" dirty="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0" y="18447"/>
            <a:ext cx="12192000" cy="340516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0" y="3256423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754026" y="1886558"/>
            <a:ext cx="9559555" cy="1739728"/>
            <a:chOff x="0" y="1845561"/>
            <a:chExt cx="9559555" cy="195352"/>
          </a:xfrm>
        </p:grpSpPr>
        <p:sp>
          <p:nvSpPr>
            <p:cNvPr id="17" name="Rectangle 16"/>
            <p:cNvSpPr/>
            <p:nvPr/>
          </p:nvSpPr>
          <p:spPr>
            <a:xfrm>
              <a:off x="0" y="1845561"/>
              <a:ext cx="8153400" cy="191705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8" name="Rectangle 17"/>
            <p:cNvSpPr/>
            <p:nvPr/>
          </p:nvSpPr>
          <p:spPr>
            <a:xfrm>
              <a:off x="446567" y="1849208"/>
              <a:ext cx="9112988" cy="19170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58870" tIns="30480" rIns="170688" bIns="30480" numCol="1" spcCol="1270" anchor="t" anchorCtr="0">
              <a:noAutofit/>
            </a:bodyPr>
            <a:lstStyle/>
            <a:p>
              <a:pPr marL="0" lvl="1" algn="just" defTabSz="1066800">
                <a:lnSpc>
                  <a:spcPct val="90000"/>
                </a:lnSpc>
                <a:spcBef>
                  <a:spcPct val="0"/>
                </a:spcBef>
                <a:spcAft>
                  <a:spcPct val="20000"/>
                </a:spcAft>
              </a:pPr>
              <a:endParaRPr lang="fil-PH" sz="3600" kern="1200" dirty="0">
                <a:latin typeface="Calibri" pitchFamily="34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3924485-0777-45FE-A1B7-9C792B75DC17}"/>
              </a:ext>
            </a:extLst>
          </p:cNvPr>
          <p:cNvSpPr txBox="1"/>
          <p:nvPr/>
        </p:nvSpPr>
        <p:spPr>
          <a:xfrm>
            <a:off x="10206457" y="6220433"/>
            <a:ext cx="1971028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b="1" dirty="0">
                <a:solidFill>
                  <a:schemeClr val="bg1"/>
                </a:solidFill>
              </a:rPr>
              <a:t>RO1-SDOIN-F35-02-00</a:t>
            </a:r>
          </a:p>
          <a:p>
            <a:pPr algn="r"/>
            <a:r>
              <a:rPr lang="en-US" sz="800" b="1" dirty="0">
                <a:solidFill>
                  <a:schemeClr val="bg1"/>
                </a:solidFill>
              </a:rPr>
              <a:t>Effectivity Date: May 11, 2020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9237" y="441979"/>
            <a:ext cx="9153525" cy="554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7668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6137417"/>
            <a:ext cx="12192000" cy="602966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99111" y="6161901"/>
            <a:ext cx="37147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Tw Cen MT" panose="020B0602020104020603" pitchFamily="34" charset="0"/>
              </a:rPr>
              <a:t>SCHOOLS DIVISION OF ILOCOS NORTE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00000">
            <a:off x="-201158" y="5379940"/>
            <a:ext cx="1402213" cy="159682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28" y="5947856"/>
            <a:ext cx="854647" cy="85748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81075" y="6364757"/>
            <a:ext cx="103816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TITLE OF THE PRESENTATION</a:t>
            </a:r>
            <a:endParaRPr lang="en-US" sz="1600" b="1" dirty="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0" y="18447"/>
            <a:ext cx="12192000" cy="340516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0" y="3256423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754026" y="1886558"/>
            <a:ext cx="9559555" cy="1739728"/>
            <a:chOff x="0" y="1845561"/>
            <a:chExt cx="9559555" cy="195352"/>
          </a:xfrm>
        </p:grpSpPr>
        <p:sp>
          <p:nvSpPr>
            <p:cNvPr id="17" name="Rectangle 16"/>
            <p:cNvSpPr/>
            <p:nvPr/>
          </p:nvSpPr>
          <p:spPr>
            <a:xfrm>
              <a:off x="0" y="1845561"/>
              <a:ext cx="8153400" cy="191705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8" name="Rectangle 17"/>
            <p:cNvSpPr/>
            <p:nvPr/>
          </p:nvSpPr>
          <p:spPr>
            <a:xfrm>
              <a:off x="446567" y="1849208"/>
              <a:ext cx="9112988" cy="19170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58870" tIns="30480" rIns="170688" bIns="30480" numCol="1" spcCol="1270" anchor="t" anchorCtr="0">
              <a:noAutofit/>
            </a:bodyPr>
            <a:lstStyle/>
            <a:p>
              <a:pPr marL="0" lvl="1" algn="just" defTabSz="1066800">
                <a:lnSpc>
                  <a:spcPct val="90000"/>
                </a:lnSpc>
                <a:spcBef>
                  <a:spcPct val="0"/>
                </a:spcBef>
                <a:spcAft>
                  <a:spcPct val="20000"/>
                </a:spcAft>
              </a:pPr>
              <a:endParaRPr lang="fil-PH" sz="3600" kern="1200" dirty="0">
                <a:latin typeface="Calibri" pitchFamily="34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3924485-0777-45FE-A1B7-9C792B75DC17}"/>
              </a:ext>
            </a:extLst>
          </p:cNvPr>
          <p:cNvSpPr txBox="1"/>
          <p:nvPr/>
        </p:nvSpPr>
        <p:spPr>
          <a:xfrm>
            <a:off x="10206457" y="6220433"/>
            <a:ext cx="1971028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b="1" dirty="0">
                <a:solidFill>
                  <a:schemeClr val="bg1"/>
                </a:solidFill>
              </a:rPr>
              <a:t>RO1-SDOIN-F35-02-00</a:t>
            </a:r>
          </a:p>
          <a:p>
            <a:pPr algn="r"/>
            <a:r>
              <a:rPr lang="en-US" sz="800" b="1" dirty="0">
                <a:solidFill>
                  <a:schemeClr val="bg1"/>
                </a:solidFill>
              </a:rPr>
              <a:t>Effectivity Date: May 11, 2020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5900" y="441979"/>
            <a:ext cx="9220200" cy="552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1763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6137417"/>
            <a:ext cx="12192000" cy="602966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99111" y="6161901"/>
            <a:ext cx="37147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Tw Cen MT" panose="020B0602020104020603" pitchFamily="34" charset="0"/>
              </a:rPr>
              <a:t>SCHOOLS DIVISION OF ILOCOS NORTE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00000">
            <a:off x="-201158" y="5379940"/>
            <a:ext cx="1402213" cy="159682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28" y="5947856"/>
            <a:ext cx="854647" cy="85748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81075" y="6364757"/>
            <a:ext cx="103816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TITLE OF THE PRESENTATION</a:t>
            </a:r>
            <a:endParaRPr lang="en-US" sz="1600" b="1" dirty="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0" y="18447"/>
            <a:ext cx="12192000" cy="340516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0" y="3256423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754026" y="1886558"/>
            <a:ext cx="9559555" cy="1739728"/>
            <a:chOff x="0" y="1845561"/>
            <a:chExt cx="9559555" cy="195352"/>
          </a:xfrm>
        </p:grpSpPr>
        <p:sp>
          <p:nvSpPr>
            <p:cNvPr id="17" name="Rectangle 16"/>
            <p:cNvSpPr/>
            <p:nvPr/>
          </p:nvSpPr>
          <p:spPr>
            <a:xfrm>
              <a:off x="0" y="1845561"/>
              <a:ext cx="8153400" cy="191705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8" name="Rectangle 17"/>
            <p:cNvSpPr/>
            <p:nvPr/>
          </p:nvSpPr>
          <p:spPr>
            <a:xfrm>
              <a:off x="446567" y="1849208"/>
              <a:ext cx="9112988" cy="19170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58870" tIns="30480" rIns="170688" bIns="30480" numCol="1" spcCol="1270" anchor="t" anchorCtr="0">
              <a:noAutofit/>
            </a:bodyPr>
            <a:lstStyle/>
            <a:p>
              <a:pPr marL="0" lvl="1" algn="just" defTabSz="1066800">
                <a:lnSpc>
                  <a:spcPct val="90000"/>
                </a:lnSpc>
                <a:spcBef>
                  <a:spcPct val="0"/>
                </a:spcBef>
                <a:spcAft>
                  <a:spcPct val="20000"/>
                </a:spcAft>
              </a:pPr>
              <a:endParaRPr lang="fil-PH" sz="3600" kern="1200" dirty="0">
                <a:latin typeface="Calibri" pitchFamily="34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3924485-0777-45FE-A1B7-9C792B75DC17}"/>
              </a:ext>
            </a:extLst>
          </p:cNvPr>
          <p:cNvSpPr txBox="1"/>
          <p:nvPr/>
        </p:nvSpPr>
        <p:spPr>
          <a:xfrm>
            <a:off x="10206457" y="6220433"/>
            <a:ext cx="1971028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b="1" dirty="0">
                <a:solidFill>
                  <a:schemeClr val="bg1"/>
                </a:solidFill>
              </a:rPr>
              <a:t>RO1-SDOIN-F35-02-00</a:t>
            </a:r>
          </a:p>
          <a:p>
            <a:pPr algn="r"/>
            <a:r>
              <a:rPr lang="en-US" sz="800" b="1" dirty="0">
                <a:solidFill>
                  <a:schemeClr val="bg1"/>
                </a:solidFill>
              </a:rPr>
              <a:t>Effectivity Date: May 11, 2020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9712" y="449113"/>
            <a:ext cx="9172575" cy="555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5626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6137417"/>
            <a:ext cx="12192000" cy="602966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99111" y="6161901"/>
            <a:ext cx="37147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Tw Cen MT" panose="020B0602020104020603" pitchFamily="34" charset="0"/>
              </a:rPr>
              <a:t>SCHOOLS DIVISION OF ILOCOS NORTE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00000">
            <a:off x="-201158" y="5379940"/>
            <a:ext cx="1402213" cy="159682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28" y="5947856"/>
            <a:ext cx="854647" cy="85748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81075" y="6364757"/>
            <a:ext cx="103816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TITLE OF THE PRESENTATION</a:t>
            </a:r>
            <a:endParaRPr lang="en-US" sz="1600" b="1" dirty="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0" y="18447"/>
            <a:ext cx="12192000" cy="340516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0" y="3256423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754026" y="1886558"/>
            <a:ext cx="9559555" cy="1739728"/>
            <a:chOff x="0" y="1845561"/>
            <a:chExt cx="9559555" cy="195352"/>
          </a:xfrm>
        </p:grpSpPr>
        <p:sp>
          <p:nvSpPr>
            <p:cNvPr id="17" name="Rectangle 16"/>
            <p:cNvSpPr/>
            <p:nvPr/>
          </p:nvSpPr>
          <p:spPr>
            <a:xfrm>
              <a:off x="0" y="1845561"/>
              <a:ext cx="8153400" cy="191705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8" name="Rectangle 17"/>
            <p:cNvSpPr/>
            <p:nvPr/>
          </p:nvSpPr>
          <p:spPr>
            <a:xfrm>
              <a:off x="446567" y="1849208"/>
              <a:ext cx="9112988" cy="19170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58870" tIns="30480" rIns="170688" bIns="30480" numCol="1" spcCol="1270" anchor="t" anchorCtr="0">
              <a:noAutofit/>
            </a:bodyPr>
            <a:lstStyle/>
            <a:p>
              <a:pPr marL="0" lvl="1" algn="just" defTabSz="1066800">
                <a:lnSpc>
                  <a:spcPct val="90000"/>
                </a:lnSpc>
                <a:spcBef>
                  <a:spcPct val="0"/>
                </a:spcBef>
                <a:spcAft>
                  <a:spcPct val="20000"/>
                </a:spcAft>
              </a:pPr>
              <a:endParaRPr lang="fil-PH" sz="3600" kern="1200" dirty="0">
                <a:latin typeface="Calibri" pitchFamily="34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3924485-0777-45FE-A1B7-9C792B75DC17}"/>
              </a:ext>
            </a:extLst>
          </p:cNvPr>
          <p:cNvSpPr txBox="1"/>
          <p:nvPr/>
        </p:nvSpPr>
        <p:spPr>
          <a:xfrm>
            <a:off x="10206457" y="6220433"/>
            <a:ext cx="1971028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b="1" dirty="0">
                <a:solidFill>
                  <a:schemeClr val="bg1"/>
                </a:solidFill>
              </a:rPr>
              <a:t>RO1-SDOIN-F35-02-00</a:t>
            </a:r>
          </a:p>
          <a:p>
            <a:pPr algn="r"/>
            <a:r>
              <a:rPr lang="en-US" sz="800" b="1" dirty="0">
                <a:solidFill>
                  <a:schemeClr val="bg1"/>
                </a:solidFill>
              </a:rPr>
              <a:t>Effectivity Date: May 11, 2020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538" y="361877"/>
            <a:ext cx="9376924" cy="5786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3098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6137417"/>
            <a:ext cx="12192000" cy="602966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99111" y="6161901"/>
            <a:ext cx="37147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Tw Cen MT" panose="020B0602020104020603" pitchFamily="34" charset="0"/>
              </a:rPr>
              <a:t>SCHOOLS DIVISION OF ILOCOS NORTE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00000">
            <a:off x="-201158" y="5379940"/>
            <a:ext cx="1402213" cy="159682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28" y="5947856"/>
            <a:ext cx="854647" cy="85748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81075" y="6364757"/>
            <a:ext cx="103816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TITLE OF THE PRESENTATION</a:t>
            </a:r>
            <a:endParaRPr lang="en-US" sz="1600" b="1" dirty="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0" y="18447"/>
            <a:ext cx="12192000" cy="340516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0" y="3256423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754026" y="1886558"/>
            <a:ext cx="9559555" cy="1739728"/>
            <a:chOff x="0" y="1845561"/>
            <a:chExt cx="9559555" cy="195352"/>
          </a:xfrm>
        </p:grpSpPr>
        <p:sp>
          <p:nvSpPr>
            <p:cNvPr id="17" name="Rectangle 16"/>
            <p:cNvSpPr/>
            <p:nvPr/>
          </p:nvSpPr>
          <p:spPr>
            <a:xfrm>
              <a:off x="0" y="1845561"/>
              <a:ext cx="8153400" cy="191705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8" name="Rectangle 17"/>
            <p:cNvSpPr/>
            <p:nvPr/>
          </p:nvSpPr>
          <p:spPr>
            <a:xfrm>
              <a:off x="446567" y="1849208"/>
              <a:ext cx="9112988" cy="19170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58870" tIns="30480" rIns="170688" bIns="30480" numCol="1" spcCol="1270" anchor="t" anchorCtr="0">
              <a:noAutofit/>
            </a:bodyPr>
            <a:lstStyle/>
            <a:p>
              <a:pPr marL="0" lvl="1" algn="just" defTabSz="1066800">
                <a:lnSpc>
                  <a:spcPct val="90000"/>
                </a:lnSpc>
                <a:spcBef>
                  <a:spcPct val="0"/>
                </a:spcBef>
                <a:spcAft>
                  <a:spcPct val="20000"/>
                </a:spcAft>
              </a:pPr>
              <a:endParaRPr lang="fil-PH" sz="3600" kern="1200" dirty="0">
                <a:latin typeface="Calibri" pitchFamily="34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3924485-0777-45FE-A1B7-9C792B75DC17}"/>
              </a:ext>
            </a:extLst>
          </p:cNvPr>
          <p:cNvSpPr txBox="1"/>
          <p:nvPr/>
        </p:nvSpPr>
        <p:spPr>
          <a:xfrm>
            <a:off x="10206457" y="6220433"/>
            <a:ext cx="1971028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b="1" dirty="0">
                <a:solidFill>
                  <a:schemeClr val="bg1"/>
                </a:solidFill>
              </a:rPr>
              <a:t>RO1-SDOIN-F35-02-00</a:t>
            </a:r>
          </a:p>
          <a:p>
            <a:pPr algn="r"/>
            <a:r>
              <a:rPr lang="en-US" sz="800" b="1" dirty="0">
                <a:solidFill>
                  <a:schemeClr val="bg1"/>
                </a:solidFill>
              </a:rPr>
              <a:t>Effectivity Date: May 11, 2020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6107" y="489410"/>
            <a:ext cx="9191625" cy="5534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0245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6137417"/>
            <a:ext cx="12192000" cy="602966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99111" y="6161901"/>
            <a:ext cx="37147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Tw Cen MT" panose="020B0602020104020603" pitchFamily="34" charset="0"/>
              </a:rPr>
              <a:t>SCHOOLS DIVISION OF ILOCOS NORTE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00000">
            <a:off x="-201158" y="5379940"/>
            <a:ext cx="1402213" cy="159682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28" y="5947856"/>
            <a:ext cx="854647" cy="85748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81075" y="6364757"/>
            <a:ext cx="103816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TITLE OF THE PRESENTATION</a:t>
            </a:r>
            <a:endParaRPr lang="en-US" sz="1600" b="1" dirty="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0" y="18447"/>
            <a:ext cx="12192000" cy="340516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0" y="3256423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754026" y="1886558"/>
            <a:ext cx="9559555" cy="1739728"/>
            <a:chOff x="0" y="1845561"/>
            <a:chExt cx="9559555" cy="195352"/>
          </a:xfrm>
        </p:grpSpPr>
        <p:sp>
          <p:nvSpPr>
            <p:cNvPr id="17" name="Rectangle 16"/>
            <p:cNvSpPr/>
            <p:nvPr/>
          </p:nvSpPr>
          <p:spPr>
            <a:xfrm>
              <a:off x="0" y="1845561"/>
              <a:ext cx="8153400" cy="191705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8" name="Rectangle 17"/>
            <p:cNvSpPr/>
            <p:nvPr/>
          </p:nvSpPr>
          <p:spPr>
            <a:xfrm>
              <a:off x="446567" y="1849208"/>
              <a:ext cx="9112988" cy="19170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58870" tIns="30480" rIns="170688" bIns="30480" numCol="1" spcCol="1270" anchor="t" anchorCtr="0">
              <a:noAutofit/>
            </a:bodyPr>
            <a:lstStyle/>
            <a:p>
              <a:pPr marL="0" lvl="1" algn="just" defTabSz="1066800">
                <a:lnSpc>
                  <a:spcPct val="90000"/>
                </a:lnSpc>
                <a:spcBef>
                  <a:spcPct val="0"/>
                </a:spcBef>
                <a:spcAft>
                  <a:spcPct val="20000"/>
                </a:spcAft>
              </a:pPr>
              <a:endParaRPr lang="fil-PH" sz="3600" kern="1200" dirty="0">
                <a:latin typeface="Calibri" pitchFamily="34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3924485-0777-45FE-A1B7-9C792B75DC17}"/>
              </a:ext>
            </a:extLst>
          </p:cNvPr>
          <p:cNvSpPr txBox="1"/>
          <p:nvPr/>
        </p:nvSpPr>
        <p:spPr>
          <a:xfrm>
            <a:off x="10206457" y="6220433"/>
            <a:ext cx="1971028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b="1" dirty="0">
                <a:solidFill>
                  <a:schemeClr val="bg1"/>
                </a:solidFill>
              </a:rPr>
              <a:t>RO1-SDOIN-F35-02-00</a:t>
            </a:r>
          </a:p>
          <a:p>
            <a:pPr algn="r"/>
            <a:r>
              <a:rPr lang="en-US" sz="800" b="1" dirty="0">
                <a:solidFill>
                  <a:schemeClr val="bg1"/>
                </a:solidFill>
              </a:rPr>
              <a:t>Effectivity Date: May 11, 2020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9237" y="441979"/>
            <a:ext cx="9153525" cy="554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9888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6137417"/>
            <a:ext cx="12192000" cy="602966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99111" y="6161901"/>
            <a:ext cx="37147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Tw Cen MT" panose="020B0602020104020603" pitchFamily="34" charset="0"/>
              </a:rPr>
              <a:t>SCHOOLS DIVISION OF ILOCOS NORTE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00000">
            <a:off x="-201158" y="5379940"/>
            <a:ext cx="1402213" cy="159682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28" y="5947856"/>
            <a:ext cx="854647" cy="85748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81075" y="6364757"/>
            <a:ext cx="103816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TITLE OF THE PRESENTATION</a:t>
            </a:r>
            <a:endParaRPr lang="en-US" sz="1600" b="1" dirty="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0" y="18447"/>
            <a:ext cx="12192000" cy="340516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0" y="3256423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754026" y="1886558"/>
            <a:ext cx="9559555" cy="1739728"/>
            <a:chOff x="0" y="1845561"/>
            <a:chExt cx="9559555" cy="195352"/>
          </a:xfrm>
        </p:grpSpPr>
        <p:sp>
          <p:nvSpPr>
            <p:cNvPr id="17" name="Rectangle 16"/>
            <p:cNvSpPr/>
            <p:nvPr/>
          </p:nvSpPr>
          <p:spPr>
            <a:xfrm>
              <a:off x="0" y="1845561"/>
              <a:ext cx="8153400" cy="191705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8" name="Rectangle 17"/>
            <p:cNvSpPr/>
            <p:nvPr/>
          </p:nvSpPr>
          <p:spPr>
            <a:xfrm>
              <a:off x="446567" y="1849208"/>
              <a:ext cx="9112988" cy="19170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58870" tIns="30480" rIns="170688" bIns="30480" numCol="1" spcCol="1270" anchor="t" anchorCtr="0">
              <a:noAutofit/>
            </a:bodyPr>
            <a:lstStyle/>
            <a:p>
              <a:pPr marL="0" lvl="1" algn="just" defTabSz="1066800">
                <a:lnSpc>
                  <a:spcPct val="90000"/>
                </a:lnSpc>
                <a:spcBef>
                  <a:spcPct val="0"/>
                </a:spcBef>
                <a:spcAft>
                  <a:spcPct val="20000"/>
                </a:spcAft>
              </a:pPr>
              <a:endParaRPr lang="fil-PH" sz="3600" kern="1200" dirty="0">
                <a:latin typeface="Calibri" pitchFamily="34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3924485-0777-45FE-A1B7-9C792B75DC17}"/>
              </a:ext>
            </a:extLst>
          </p:cNvPr>
          <p:cNvSpPr txBox="1"/>
          <p:nvPr/>
        </p:nvSpPr>
        <p:spPr>
          <a:xfrm>
            <a:off x="10206457" y="6220433"/>
            <a:ext cx="1971028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b="1" dirty="0">
                <a:solidFill>
                  <a:schemeClr val="bg1"/>
                </a:solidFill>
              </a:rPr>
              <a:t>RO1-SDOIN-F35-02-00</a:t>
            </a:r>
          </a:p>
          <a:p>
            <a:pPr algn="r"/>
            <a:r>
              <a:rPr lang="en-US" sz="800" b="1" dirty="0">
                <a:solidFill>
                  <a:schemeClr val="bg1"/>
                </a:solidFill>
              </a:rPr>
              <a:t>Effectivity Date: May 11, 2020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9712" y="441979"/>
            <a:ext cx="9172575" cy="5534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5027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6137417"/>
            <a:ext cx="12192000" cy="602966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99111" y="6161901"/>
            <a:ext cx="37147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Tw Cen MT" panose="020B0602020104020603" pitchFamily="34" charset="0"/>
              </a:rPr>
              <a:t>SCHOOLS DIVISION OF ILOCOS NORTE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00000">
            <a:off x="-201158" y="5379940"/>
            <a:ext cx="1402213" cy="159682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28" y="5947856"/>
            <a:ext cx="854647" cy="85748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81075" y="6364757"/>
            <a:ext cx="103816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TITLE OF THE PRESENTATION</a:t>
            </a:r>
            <a:endParaRPr lang="en-US" sz="1600" b="1" dirty="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0" y="18447"/>
            <a:ext cx="12192000" cy="340516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0" y="3256423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754026" y="1886558"/>
            <a:ext cx="9559555" cy="1739728"/>
            <a:chOff x="0" y="1845561"/>
            <a:chExt cx="9559555" cy="195352"/>
          </a:xfrm>
        </p:grpSpPr>
        <p:sp>
          <p:nvSpPr>
            <p:cNvPr id="17" name="Rectangle 16"/>
            <p:cNvSpPr/>
            <p:nvPr/>
          </p:nvSpPr>
          <p:spPr>
            <a:xfrm>
              <a:off x="0" y="1845561"/>
              <a:ext cx="8153400" cy="191705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8" name="Rectangle 17"/>
            <p:cNvSpPr/>
            <p:nvPr/>
          </p:nvSpPr>
          <p:spPr>
            <a:xfrm>
              <a:off x="446567" y="1849208"/>
              <a:ext cx="9112988" cy="19170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58870" tIns="30480" rIns="170688" bIns="30480" numCol="1" spcCol="1270" anchor="t" anchorCtr="0">
              <a:noAutofit/>
            </a:bodyPr>
            <a:lstStyle/>
            <a:p>
              <a:pPr marL="0" lvl="1" algn="just" defTabSz="1066800">
                <a:lnSpc>
                  <a:spcPct val="90000"/>
                </a:lnSpc>
                <a:spcBef>
                  <a:spcPct val="0"/>
                </a:spcBef>
                <a:spcAft>
                  <a:spcPct val="20000"/>
                </a:spcAft>
              </a:pPr>
              <a:endParaRPr lang="fil-PH" sz="3600" kern="1200" dirty="0">
                <a:latin typeface="Calibri" pitchFamily="34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3924485-0777-45FE-A1B7-9C792B75DC17}"/>
              </a:ext>
            </a:extLst>
          </p:cNvPr>
          <p:cNvSpPr txBox="1"/>
          <p:nvPr/>
        </p:nvSpPr>
        <p:spPr>
          <a:xfrm>
            <a:off x="10206457" y="6220433"/>
            <a:ext cx="1971028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b="1" dirty="0">
                <a:solidFill>
                  <a:schemeClr val="bg1"/>
                </a:solidFill>
              </a:rPr>
              <a:t>RO1-SDOIN-F35-02-00</a:t>
            </a:r>
          </a:p>
          <a:p>
            <a:pPr algn="r"/>
            <a:r>
              <a:rPr lang="en-US" sz="800" b="1" dirty="0">
                <a:solidFill>
                  <a:schemeClr val="bg1"/>
                </a:solidFill>
              </a:rPr>
              <a:t>Effectivity Date: May 11, 2020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9712" y="480197"/>
            <a:ext cx="9172575" cy="554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5663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6137417"/>
            <a:ext cx="12192000" cy="602966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99111" y="6161901"/>
            <a:ext cx="37147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Tw Cen MT" panose="020B0602020104020603" pitchFamily="34" charset="0"/>
              </a:rPr>
              <a:t>SCHOOLS DIVISION OF ILOCOS NORTE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00000">
            <a:off x="-201158" y="5379940"/>
            <a:ext cx="1402213" cy="159682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28" y="5947856"/>
            <a:ext cx="854647" cy="85748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81075" y="6364757"/>
            <a:ext cx="103816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TITLE OF THE PRESENTATION</a:t>
            </a:r>
            <a:endParaRPr lang="en-US" sz="1600" b="1" dirty="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0" y="18447"/>
            <a:ext cx="12192000" cy="340516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0" y="3256423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754026" y="1886558"/>
            <a:ext cx="9559555" cy="1739728"/>
            <a:chOff x="0" y="1845561"/>
            <a:chExt cx="9559555" cy="195352"/>
          </a:xfrm>
        </p:grpSpPr>
        <p:sp>
          <p:nvSpPr>
            <p:cNvPr id="17" name="Rectangle 16"/>
            <p:cNvSpPr/>
            <p:nvPr/>
          </p:nvSpPr>
          <p:spPr>
            <a:xfrm>
              <a:off x="0" y="1845561"/>
              <a:ext cx="8153400" cy="191705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8" name="Rectangle 17"/>
            <p:cNvSpPr/>
            <p:nvPr/>
          </p:nvSpPr>
          <p:spPr>
            <a:xfrm>
              <a:off x="446567" y="1849208"/>
              <a:ext cx="9112988" cy="19170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58870" tIns="30480" rIns="170688" bIns="30480" numCol="1" spcCol="1270" anchor="t" anchorCtr="0">
              <a:noAutofit/>
            </a:bodyPr>
            <a:lstStyle/>
            <a:p>
              <a:pPr marL="0" lvl="1" algn="just" defTabSz="1066800">
                <a:lnSpc>
                  <a:spcPct val="90000"/>
                </a:lnSpc>
                <a:spcBef>
                  <a:spcPct val="0"/>
                </a:spcBef>
                <a:spcAft>
                  <a:spcPct val="20000"/>
                </a:spcAft>
              </a:pPr>
              <a:endParaRPr lang="fil-PH" sz="3600" kern="1200" dirty="0">
                <a:latin typeface="Calibri" pitchFamily="34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3924485-0777-45FE-A1B7-9C792B75DC17}"/>
              </a:ext>
            </a:extLst>
          </p:cNvPr>
          <p:cNvSpPr txBox="1"/>
          <p:nvPr/>
        </p:nvSpPr>
        <p:spPr>
          <a:xfrm>
            <a:off x="10206457" y="6220433"/>
            <a:ext cx="1971028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b="1" dirty="0">
                <a:solidFill>
                  <a:schemeClr val="bg1"/>
                </a:solidFill>
              </a:rPr>
              <a:t>RO1-SDOIN-F35-02-00</a:t>
            </a:r>
          </a:p>
          <a:p>
            <a:pPr algn="r"/>
            <a:r>
              <a:rPr lang="en-US" sz="800" b="1" dirty="0">
                <a:solidFill>
                  <a:schemeClr val="bg1"/>
                </a:solidFill>
              </a:rPr>
              <a:t>Effectivity Date: May 11, 2020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4475" y="468163"/>
            <a:ext cx="9163050" cy="5534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9165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6137417"/>
            <a:ext cx="12192000" cy="602966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99111" y="6161901"/>
            <a:ext cx="37147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Tw Cen MT" panose="020B0602020104020603" pitchFamily="34" charset="0"/>
              </a:rPr>
              <a:t>SCHOOLS DIVISION OF ILOCOS NORTE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00000">
            <a:off x="-201158" y="5379940"/>
            <a:ext cx="1402213" cy="159682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28" y="5947856"/>
            <a:ext cx="854647" cy="85748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81075" y="6364757"/>
            <a:ext cx="103816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TITLE OF THE PRESENTATION</a:t>
            </a:r>
            <a:endParaRPr lang="en-US" sz="1600" b="1" dirty="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0" y="18447"/>
            <a:ext cx="12192000" cy="340516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0" y="3256423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754026" y="1886558"/>
            <a:ext cx="9559555" cy="1739728"/>
            <a:chOff x="0" y="1845561"/>
            <a:chExt cx="9559555" cy="195352"/>
          </a:xfrm>
        </p:grpSpPr>
        <p:sp>
          <p:nvSpPr>
            <p:cNvPr id="17" name="Rectangle 16"/>
            <p:cNvSpPr/>
            <p:nvPr/>
          </p:nvSpPr>
          <p:spPr>
            <a:xfrm>
              <a:off x="0" y="1845561"/>
              <a:ext cx="8153400" cy="191705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8" name="Rectangle 17"/>
            <p:cNvSpPr/>
            <p:nvPr/>
          </p:nvSpPr>
          <p:spPr>
            <a:xfrm>
              <a:off x="446567" y="1849208"/>
              <a:ext cx="9112988" cy="19170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58870" tIns="30480" rIns="170688" bIns="30480" numCol="1" spcCol="1270" anchor="t" anchorCtr="0">
              <a:noAutofit/>
            </a:bodyPr>
            <a:lstStyle/>
            <a:p>
              <a:pPr marL="0" lvl="1" algn="just" defTabSz="1066800">
                <a:lnSpc>
                  <a:spcPct val="90000"/>
                </a:lnSpc>
                <a:spcBef>
                  <a:spcPct val="0"/>
                </a:spcBef>
                <a:spcAft>
                  <a:spcPct val="20000"/>
                </a:spcAft>
              </a:pPr>
              <a:endParaRPr lang="fil-PH" sz="3600" kern="1200" dirty="0">
                <a:latin typeface="Calibri" pitchFamily="34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3924485-0777-45FE-A1B7-9C792B75DC17}"/>
              </a:ext>
            </a:extLst>
          </p:cNvPr>
          <p:cNvSpPr txBox="1"/>
          <p:nvPr/>
        </p:nvSpPr>
        <p:spPr>
          <a:xfrm>
            <a:off x="10206457" y="6220433"/>
            <a:ext cx="1971028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b="1" dirty="0">
                <a:solidFill>
                  <a:schemeClr val="bg1"/>
                </a:solidFill>
              </a:rPr>
              <a:t>RO1-SDOIN-F35-02-00</a:t>
            </a:r>
          </a:p>
          <a:p>
            <a:pPr algn="r"/>
            <a:r>
              <a:rPr lang="en-US" sz="800" b="1" dirty="0">
                <a:solidFill>
                  <a:schemeClr val="bg1"/>
                </a:solidFill>
              </a:rPr>
              <a:t>Effectivity Date: May 11, 2020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4475" y="486185"/>
            <a:ext cx="9163050" cy="555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0434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6137417"/>
            <a:ext cx="12192000" cy="602966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99111" y="6161901"/>
            <a:ext cx="37147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Tw Cen MT" panose="020B0602020104020603" pitchFamily="34" charset="0"/>
              </a:rPr>
              <a:t>SCHOOLS DIVISION OF ILOCOS NORTE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00000">
            <a:off x="-201158" y="5379940"/>
            <a:ext cx="1402213" cy="159682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28" y="5947856"/>
            <a:ext cx="854647" cy="85748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81075" y="6364757"/>
            <a:ext cx="103816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TITLE OF THE PRESENTATION</a:t>
            </a:r>
            <a:endParaRPr lang="en-US" sz="1600" b="1" dirty="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0" y="18447"/>
            <a:ext cx="12192000" cy="340516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0" y="3256423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754026" y="1886558"/>
            <a:ext cx="9559555" cy="1739728"/>
            <a:chOff x="0" y="1845561"/>
            <a:chExt cx="9559555" cy="195352"/>
          </a:xfrm>
        </p:grpSpPr>
        <p:sp>
          <p:nvSpPr>
            <p:cNvPr id="17" name="Rectangle 16"/>
            <p:cNvSpPr/>
            <p:nvPr/>
          </p:nvSpPr>
          <p:spPr>
            <a:xfrm>
              <a:off x="0" y="1845561"/>
              <a:ext cx="8153400" cy="191705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8" name="Rectangle 17"/>
            <p:cNvSpPr/>
            <p:nvPr/>
          </p:nvSpPr>
          <p:spPr>
            <a:xfrm>
              <a:off x="446567" y="1849208"/>
              <a:ext cx="9112988" cy="19170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58870" tIns="30480" rIns="170688" bIns="30480" numCol="1" spcCol="1270" anchor="t" anchorCtr="0">
              <a:noAutofit/>
            </a:bodyPr>
            <a:lstStyle/>
            <a:p>
              <a:pPr marL="0" lvl="1" algn="just" defTabSz="1066800">
                <a:lnSpc>
                  <a:spcPct val="90000"/>
                </a:lnSpc>
                <a:spcBef>
                  <a:spcPct val="0"/>
                </a:spcBef>
                <a:spcAft>
                  <a:spcPct val="20000"/>
                </a:spcAft>
              </a:pPr>
              <a:endParaRPr lang="fil-PH" sz="3600" kern="1200" dirty="0">
                <a:latin typeface="Calibri" pitchFamily="34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3924485-0777-45FE-A1B7-9C792B75DC17}"/>
              </a:ext>
            </a:extLst>
          </p:cNvPr>
          <p:cNvSpPr txBox="1"/>
          <p:nvPr/>
        </p:nvSpPr>
        <p:spPr>
          <a:xfrm>
            <a:off x="10206457" y="6220433"/>
            <a:ext cx="1971028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b="1" dirty="0">
                <a:solidFill>
                  <a:schemeClr val="bg1"/>
                </a:solidFill>
              </a:rPr>
              <a:t>RO1-SDOIN-F35-02-00</a:t>
            </a:r>
          </a:p>
          <a:p>
            <a:pPr algn="r"/>
            <a:r>
              <a:rPr lang="en-US" sz="800" b="1" dirty="0">
                <a:solidFill>
                  <a:schemeClr val="bg1"/>
                </a:solidFill>
              </a:rPr>
              <a:t>Effectivity Date: May 11, 2020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9237" y="477688"/>
            <a:ext cx="9153525" cy="552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0711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6137417"/>
            <a:ext cx="12192000" cy="602966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99111" y="6161901"/>
            <a:ext cx="37147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Tw Cen MT" panose="020B0602020104020603" pitchFamily="34" charset="0"/>
              </a:rPr>
              <a:t>SCHOOLS DIVISION OF ILOCOS NORTE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00000">
            <a:off x="-201158" y="5379940"/>
            <a:ext cx="1402213" cy="159682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28" y="5947856"/>
            <a:ext cx="854647" cy="85748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81075" y="6364757"/>
            <a:ext cx="103816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TITLE OF THE PRESENTATION</a:t>
            </a:r>
            <a:endParaRPr lang="en-US" sz="1600" b="1" dirty="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0" y="18447"/>
            <a:ext cx="12192000" cy="340516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0" y="3256423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754026" y="1886558"/>
            <a:ext cx="9559555" cy="1739728"/>
            <a:chOff x="0" y="1845561"/>
            <a:chExt cx="9559555" cy="195352"/>
          </a:xfrm>
        </p:grpSpPr>
        <p:sp>
          <p:nvSpPr>
            <p:cNvPr id="17" name="Rectangle 16"/>
            <p:cNvSpPr/>
            <p:nvPr/>
          </p:nvSpPr>
          <p:spPr>
            <a:xfrm>
              <a:off x="0" y="1845561"/>
              <a:ext cx="8153400" cy="191705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8" name="Rectangle 17"/>
            <p:cNvSpPr/>
            <p:nvPr/>
          </p:nvSpPr>
          <p:spPr>
            <a:xfrm>
              <a:off x="446567" y="1849208"/>
              <a:ext cx="9112988" cy="19170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58870" tIns="30480" rIns="170688" bIns="30480" numCol="1" spcCol="1270" anchor="t" anchorCtr="0">
              <a:noAutofit/>
            </a:bodyPr>
            <a:lstStyle/>
            <a:p>
              <a:pPr marL="0" lvl="1" algn="just" defTabSz="1066800">
                <a:lnSpc>
                  <a:spcPct val="90000"/>
                </a:lnSpc>
                <a:spcBef>
                  <a:spcPct val="0"/>
                </a:spcBef>
                <a:spcAft>
                  <a:spcPct val="20000"/>
                </a:spcAft>
              </a:pPr>
              <a:endParaRPr lang="fil-PH" sz="3600" kern="1200" dirty="0">
                <a:latin typeface="Calibri" pitchFamily="34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3924485-0777-45FE-A1B7-9C792B75DC17}"/>
              </a:ext>
            </a:extLst>
          </p:cNvPr>
          <p:cNvSpPr txBox="1"/>
          <p:nvPr/>
        </p:nvSpPr>
        <p:spPr>
          <a:xfrm>
            <a:off x="10206457" y="6220433"/>
            <a:ext cx="1971028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b="1" dirty="0">
                <a:solidFill>
                  <a:schemeClr val="bg1"/>
                </a:solidFill>
              </a:rPr>
              <a:t>RO1-SDOIN-F35-02-00</a:t>
            </a:r>
          </a:p>
          <a:p>
            <a:pPr algn="r"/>
            <a:r>
              <a:rPr lang="en-US" sz="800" b="1" dirty="0">
                <a:solidFill>
                  <a:schemeClr val="bg1"/>
                </a:solidFill>
              </a:rPr>
              <a:t>Effectivity Date: May 11, 2020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8762" y="442406"/>
            <a:ext cx="9134475" cy="550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0857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6137417"/>
            <a:ext cx="12192000" cy="602966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99111" y="6161901"/>
            <a:ext cx="37147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Tw Cen MT" panose="020B0602020104020603" pitchFamily="34" charset="0"/>
              </a:rPr>
              <a:t>SCHOOLS DIVISION OF ILOCOS NORTE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00000">
            <a:off x="-201158" y="5379940"/>
            <a:ext cx="1402213" cy="159682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28" y="5947856"/>
            <a:ext cx="854647" cy="85748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81075" y="6364757"/>
            <a:ext cx="103816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TITLE OF THE PRESENTATION</a:t>
            </a:r>
            <a:endParaRPr lang="en-US" sz="1600" b="1" dirty="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0" y="18447"/>
            <a:ext cx="12192000" cy="340516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0" y="3256423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754026" y="1886558"/>
            <a:ext cx="9559555" cy="1739728"/>
            <a:chOff x="0" y="1845561"/>
            <a:chExt cx="9559555" cy="195352"/>
          </a:xfrm>
        </p:grpSpPr>
        <p:sp>
          <p:nvSpPr>
            <p:cNvPr id="17" name="Rectangle 16"/>
            <p:cNvSpPr/>
            <p:nvPr/>
          </p:nvSpPr>
          <p:spPr>
            <a:xfrm>
              <a:off x="0" y="1845561"/>
              <a:ext cx="8153400" cy="191705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8" name="Rectangle 17"/>
            <p:cNvSpPr/>
            <p:nvPr/>
          </p:nvSpPr>
          <p:spPr>
            <a:xfrm>
              <a:off x="446567" y="1849208"/>
              <a:ext cx="9112988" cy="19170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58870" tIns="30480" rIns="170688" bIns="30480" numCol="1" spcCol="1270" anchor="t" anchorCtr="0">
              <a:noAutofit/>
            </a:bodyPr>
            <a:lstStyle/>
            <a:p>
              <a:pPr marL="0" lvl="1" algn="just" defTabSz="1066800">
                <a:lnSpc>
                  <a:spcPct val="90000"/>
                </a:lnSpc>
                <a:spcBef>
                  <a:spcPct val="0"/>
                </a:spcBef>
                <a:spcAft>
                  <a:spcPct val="20000"/>
                </a:spcAft>
              </a:pPr>
              <a:endParaRPr lang="fil-PH" sz="3600" kern="1200" dirty="0">
                <a:latin typeface="Calibri" pitchFamily="34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3924485-0777-45FE-A1B7-9C792B75DC17}"/>
              </a:ext>
            </a:extLst>
          </p:cNvPr>
          <p:cNvSpPr txBox="1"/>
          <p:nvPr/>
        </p:nvSpPr>
        <p:spPr>
          <a:xfrm>
            <a:off x="10206457" y="6220433"/>
            <a:ext cx="1971028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b="1" dirty="0">
                <a:solidFill>
                  <a:schemeClr val="bg1"/>
                </a:solidFill>
              </a:rPr>
              <a:t>RO1-SDOIN-F35-02-00</a:t>
            </a:r>
          </a:p>
          <a:p>
            <a:pPr algn="r"/>
            <a:r>
              <a:rPr lang="en-US" sz="800" b="1" dirty="0">
                <a:solidFill>
                  <a:schemeClr val="bg1"/>
                </a:solidFill>
              </a:rPr>
              <a:t>Effectivity Date: May 11, 2020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0238" y="439588"/>
            <a:ext cx="9172575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0032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6137417"/>
            <a:ext cx="12192000" cy="602966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99111" y="6161901"/>
            <a:ext cx="37147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Tw Cen MT" panose="020B0602020104020603" pitchFamily="34" charset="0"/>
              </a:rPr>
              <a:t>SCHOOLS DIVISION OF ILOCOS NORTE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00000">
            <a:off x="-201158" y="5379940"/>
            <a:ext cx="1402213" cy="159682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28" y="5947856"/>
            <a:ext cx="854647" cy="85748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81075" y="6364757"/>
            <a:ext cx="103816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TITLE OF THE PRESENTATION</a:t>
            </a:r>
            <a:endParaRPr lang="en-US" sz="1600" b="1" dirty="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0" y="18447"/>
            <a:ext cx="12192000" cy="340516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0" y="3256423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754026" y="1886558"/>
            <a:ext cx="9559555" cy="1739728"/>
            <a:chOff x="0" y="1845561"/>
            <a:chExt cx="9559555" cy="195352"/>
          </a:xfrm>
        </p:grpSpPr>
        <p:sp>
          <p:nvSpPr>
            <p:cNvPr id="17" name="Rectangle 16"/>
            <p:cNvSpPr/>
            <p:nvPr/>
          </p:nvSpPr>
          <p:spPr>
            <a:xfrm>
              <a:off x="0" y="1845561"/>
              <a:ext cx="8153400" cy="191705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8" name="Rectangle 17"/>
            <p:cNvSpPr/>
            <p:nvPr/>
          </p:nvSpPr>
          <p:spPr>
            <a:xfrm>
              <a:off x="446567" y="1849208"/>
              <a:ext cx="9112988" cy="19170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58870" tIns="30480" rIns="170688" bIns="30480" numCol="1" spcCol="1270" anchor="t" anchorCtr="0">
              <a:noAutofit/>
            </a:bodyPr>
            <a:lstStyle/>
            <a:p>
              <a:pPr marL="0" lvl="1" algn="just" defTabSz="1066800">
                <a:lnSpc>
                  <a:spcPct val="90000"/>
                </a:lnSpc>
                <a:spcBef>
                  <a:spcPct val="0"/>
                </a:spcBef>
                <a:spcAft>
                  <a:spcPct val="20000"/>
                </a:spcAft>
              </a:pPr>
              <a:endParaRPr lang="fil-PH" sz="3600" kern="1200" dirty="0">
                <a:latin typeface="Calibri" pitchFamily="34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3924485-0777-45FE-A1B7-9C792B75DC17}"/>
              </a:ext>
            </a:extLst>
          </p:cNvPr>
          <p:cNvSpPr txBox="1"/>
          <p:nvPr/>
        </p:nvSpPr>
        <p:spPr>
          <a:xfrm>
            <a:off x="10206457" y="6220433"/>
            <a:ext cx="1971028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b="1" dirty="0">
                <a:solidFill>
                  <a:schemeClr val="bg1"/>
                </a:solidFill>
              </a:rPr>
              <a:t>RO1-SDOIN-F35-02-00</a:t>
            </a:r>
          </a:p>
          <a:p>
            <a:pPr algn="r"/>
            <a:r>
              <a:rPr lang="en-US" sz="800" b="1" dirty="0">
                <a:solidFill>
                  <a:schemeClr val="bg1"/>
                </a:solidFill>
              </a:rPr>
              <a:t>Effectivity Date: May 11, 2020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5157" y="404306"/>
            <a:ext cx="9153525" cy="554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4159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6137417"/>
            <a:ext cx="12192000" cy="602966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99111" y="6161901"/>
            <a:ext cx="37147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Tw Cen MT" panose="020B0602020104020603" pitchFamily="34" charset="0"/>
              </a:rPr>
              <a:t>SCHOOLS DIVISION OF ILOCOS NORTE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00000">
            <a:off x="-201158" y="5379940"/>
            <a:ext cx="1402213" cy="159682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28" y="5947856"/>
            <a:ext cx="854647" cy="85748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81075" y="6364757"/>
            <a:ext cx="103816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TITLE OF THE PRESENTATION</a:t>
            </a:r>
            <a:endParaRPr lang="en-US" sz="1600" b="1" dirty="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0" y="18447"/>
            <a:ext cx="12192000" cy="340516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0" y="3256423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754026" y="1886558"/>
            <a:ext cx="9559555" cy="1739728"/>
            <a:chOff x="0" y="1845561"/>
            <a:chExt cx="9559555" cy="195352"/>
          </a:xfrm>
        </p:grpSpPr>
        <p:sp>
          <p:nvSpPr>
            <p:cNvPr id="17" name="Rectangle 16"/>
            <p:cNvSpPr/>
            <p:nvPr/>
          </p:nvSpPr>
          <p:spPr>
            <a:xfrm>
              <a:off x="0" y="1845561"/>
              <a:ext cx="8153400" cy="191705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8" name="Rectangle 17"/>
            <p:cNvSpPr/>
            <p:nvPr/>
          </p:nvSpPr>
          <p:spPr>
            <a:xfrm>
              <a:off x="446567" y="1849208"/>
              <a:ext cx="9112988" cy="19170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58870" tIns="30480" rIns="170688" bIns="30480" numCol="1" spcCol="1270" anchor="t" anchorCtr="0">
              <a:noAutofit/>
            </a:bodyPr>
            <a:lstStyle/>
            <a:p>
              <a:pPr marL="0" lvl="1" algn="just" defTabSz="1066800">
                <a:lnSpc>
                  <a:spcPct val="90000"/>
                </a:lnSpc>
                <a:spcBef>
                  <a:spcPct val="0"/>
                </a:spcBef>
                <a:spcAft>
                  <a:spcPct val="20000"/>
                </a:spcAft>
              </a:pPr>
              <a:endParaRPr lang="fil-PH" sz="3600" kern="1200" dirty="0">
                <a:latin typeface="Calibri" pitchFamily="34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3924485-0777-45FE-A1B7-9C792B75DC17}"/>
              </a:ext>
            </a:extLst>
          </p:cNvPr>
          <p:cNvSpPr txBox="1"/>
          <p:nvPr/>
        </p:nvSpPr>
        <p:spPr>
          <a:xfrm>
            <a:off x="10206457" y="6220433"/>
            <a:ext cx="1971028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b="1" dirty="0">
                <a:solidFill>
                  <a:schemeClr val="bg1"/>
                </a:solidFill>
              </a:rPr>
              <a:t>RO1-SDOIN-F35-02-00</a:t>
            </a:r>
          </a:p>
          <a:p>
            <a:pPr algn="r"/>
            <a:r>
              <a:rPr lang="en-US" sz="800" b="1" dirty="0">
                <a:solidFill>
                  <a:schemeClr val="bg1"/>
                </a:solidFill>
              </a:rPr>
              <a:t>Effectivity Date: May 11, 2020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0" y="317012"/>
            <a:ext cx="9144000" cy="593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5793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6137417"/>
            <a:ext cx="12192000" cy="602966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99111" y="6161901"/>
            <a:ext cx="37147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Tw Cen MT" panose="020B0602020104020603" pitchFamily="34" charset="0"/>
              </a:rPr>
              <a:t>SCHOOLS DIVISION OF ILOCOS NORTE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00000">
            <a:off x="-201158" y="5379940"/>
            <a:ext cx="1402213" cy="159682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28" y="5947856"/>
            <a:ext cx="854647" cy="85748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81075" y="6364757"/>
            <a:ext cx="103816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TITLE OF THE PRESENTATION</a:t>
            </a:r>
            <a:endParaRPr lang="en-US" sz="1600" b="1" dirty="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0" y="18447"/>
            <a:ext cx="12192000" cy="340516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0" y="3256423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754026" y="1886558"/>
            <a:ext cx="9559555" cy="1739728"/>
            <a:chOff x="0" y="1845561"/>
            <a:chExt cx="9559555" cy="195352"/>
          </a:xfrm>
        </p:grpSpPr>
        <p:sp>
          <p:nvSpPr>
            <p:cNvPr id="17" name="Rectangle 16"/>
            <p:cNvSpPr/>
            <p:nvPr/>
          </p:nvSpPr>
          <p:spPr>
            <a:xfrm>
              <a:off x="0" y="1845561"/>
              <a:ext cx="8153400" cy="191705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8" name="Rectangle 17"/>
            <p:cNvSpPr/>
            <p:nvPr/>
          </p:nvSpPr>
          <p:spPr>
            <a:xfrm>
              <a:off x="446567" y="1849208"/>
              <a:ext cx="9112988" cy="19170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58870" tIns="30480" rIns="170688" bIns="30480" numCol="1" spcCol="1270" anchor="t" anchorCtr="0">
              <a:noAutofit/>
            </a:bodyPr>
            <a:lstStyle/>
            <a:p>
              <a:pPr marL="0" lvl="1" algn="just" defTabSz="1066800">
                <a:lnSpc>
                  <a:spcPct val="90000"/>
                </a:lnSpc>
                <a:spcBef>
                  <a:spcPct val="0"/>
                </a:spcBef>
                <a:spcAft>
                  <a:spcPct val="20000"/>
                </a:spcAft>
              </a:pPr>
              <a:endParaRPr lang="fil-PH" sz="3600" kern="1200" dirty="0">
                <a:latin typeface="Calibri" pitchFamily="34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3924485-0777-45FE-A1B7-9C792B75DC17}"/>
              </a:ext>
            </a:extLst>
          </p:cNvPr>
          <p:cNvSpPr txBox="1"/>
          <p:nvPr/>
        </p:nvSpPr>
        <p:spPr>
          <a:xfrm>
            <a:off x="10206457" y="6220433"/>
            <a:ext cx="1971028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b="1" dirty="0">
                <a:solidFill>
                  <a:schemeClr val="bg1"/>
                </a:solidFill>
              </a:rPr>
              <a:t>RO1-SDOIN-F35-02-00</a:t>
            </a:r>
          </a:p>
          <a:p>
            <a:pPr algn="r"/>
            <a:r>
              <a:rPr lang="en-US" sz="800" b="1" dirty="0">
                <a:solidFill>
                  <a:schemeClr val="bg1"/>
                </a:solidFill>
              </a:rPr>
              <a:t>Effectivity Date: May 11, 2020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7105" y="360147"/>
            <a:ext cx="7997789" cy="5909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4882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6137417"/>
            <a:ext cx="12192000" cy="602966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99111" y="6161901"/>
            <a:ext cx="37147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Tw Cen MT" panose="020B0602020104020603" pitchFamily="34" charset="0"/>
              </a:rPr>
              <a:t>SCHOOLS DIVISION OF ILOCOS NORTE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00000">
            <a:off x="-201158" y="5379940"/>
            <a:ext cx="1402213" cy="159682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28" y="5947856"/>
            <a:ext cx="854647" cy="85748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81075" y="6364757"/>
            <a:ext cx="103816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TITLE OF THE PRESENTATION</a:t>
            </a:r>
            <a:endParaRPr lang="en-US" sz="1600" b="1" dirty="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0" y="18447"/>
            <a:ext cx="12192000" cy="340516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0" y="3256423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754026" y="1886558"/>
            <a:ext cx="9559555" cy="1739728"/>
            <a:chOff x="0" y="1845561"/>
            <a:chExt cx="9559555" cy="195352"/>
          </a:xfrm>
        </p:grpSpPr>
        <p:sp>
          <p:nvSpPr>
            <p:cNvPr id="17" name="Rectangle 16"/>
            <p:cNvSpPr/>
            <p:nvPr/>
          </p:nvSpPr>
          <p:spPr>
            <a:xfrm>
              <a:off x="0" y="1845561"/>
              <a:ext cx="8153400" cy="191705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8" name="Rectangle 17"/>
            <p:cNvSpPr/>
            <p:nvPr/>
          </p:nvSpPr>
          <p:spPr>
            <a:xfrm>
              <a:off x="446567" y="1849208"/>
              <a:ext cx="9112988" cy="19170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58870" tIns="30480" rIns="170688" bIns="30480" numCol="1" spcCol="1270" anchor="t" anchorCtr="0">
              <a:noAutofit/>
            </a:bodyPr>
            <a:lstStyle/>
            <a:p>
              <a:pPr marL="0" lvl="1" algn="just" defTabSz="1066800">
                <a:lnSpc>
                  <a:spcPct val="90000"/>
                </a:lnSpc>
                <a:spcBef>
                  <a:spcPct val="0"/>
                </a:spcBef>
                <a:spcAft>
                  <a:spcPct val="20000"/>
                </a:spcAft>
              </a:pPr>
              <a:endParaRPr lang="fil-PH" sz="3600" kern="1200" dirty="0">
                <a:latin typeface="Calibri" pitchFamily="34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3924485-0777-45FE-A1B7-9C792B75DC17}"/>
              </a:ext>
            </a:extLst>
          </p:cNvPr>
          <p:cNvSpPr txBox="1"/>
          <p:nvPr/>
        </p:nvSpPr>
        <p:spPr>
          <a:xfrm>
            <a:off x="10206457" y="6220433"/>
            <a:ext cx="1971028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b="1" dirty="0">
                <a:solidFill>
                  <a:schemeClr val="bg1"/>
                </a:solidFill>
              </a:rPr>
              <a:t>RO1-SDOIN-F35-02-00</a:t>
            </a:r>
          </a:p>
          <a:p>
            <a:pPr algn="r"/>
            <a:r>
              <a:rPr lang="en-US" sz="800" b="1" dirty="0">
                <a:solidFill>
                  <a:schemeClr val="bg1"/>
                </a:solidFill>
              </a:rPr>
              <a:t>Effectivity Date: May 11, 2020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8180" y="424249"/>
            <a:ext cx="8447480" cy="5602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8017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6137417"/>
            <a:ext cx="12192000" cy="602966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99111" y="6161901"/>
            <a:ext cx="37147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Tw Cen MT" panose="020B0602020104020603" pitchFamily="34" charset="0"/>
              </a:rPr>
              <a:t>SCHOOLS DIVISION OF ILOCOS NORTE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00000">
            <a:off x="-201158" y="5379940"/>
            <a:ext cx="1402213" cy="159682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28" y="5947856"/>
            <a:ext cx="854647" cy="85748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81075" y="6364757"/>
            <a:ext cx="103816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TITLE OF THE PRESENTATION</a:t>
            </a:r>
            <a:endParaRPr lang="en-US" sz="1600" b="1" dirty="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0" y="18447"/>
            <a:ext cx="12192000" cy="340516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0" y="3256423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754026" y="1886558"/>
            <a:ext cx="9559555" cy="1739728"/>
            <a:chOff x="0" y="1845561"/>
            <a:chExt cx="9559555" cy="195352"/>
          </a:xfrm>
        </p:grpSpPr>
        <p:sp>
          <p:nvSpPr>
            <p:cNvPr id="17" name="Rectangle 16"/>
            <p:cNvSpPr/>
            <p:nvPr/>
          </p:nvSpPr>
          <p:spPr>
            <a:xfrm>
              <a:off x="0" y="1845561"/>
              <a:ext cx="8153400" cy="191705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8" name="Rectangle 17"/>
            <p:cNvSpPr/>
            <p:nvPr/>
          </p:nvSpPr>
          <p:spPr>
            <a:xfrm>
              <a:off x="446567" y="1849208"/>
              <a:ext cx="9112988" cy="19170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58870" tIns="30480" rIns="170688" bIns="30480" numCol="1" spcCol="1270" anchor="t" anchorCtr="0">
              <a:noAutofit/>
            </a:bodyPr>
            <a:lstStyle/>
            <a:p>
              <a:pPr marL="0" lvl="1" algn="just" defTabSz="1066800">
                <a:lnSpc>
                  <a:spcPct val="90000"/>
                </a:lnSpc>
                <a:spcBef>
                  <a:spcPct val="0"/>
                </a:spcBef>
                <a:spcAft>
                  <a:spcPct val="20000"/>
                </a:spcAft>
              </a:pPr>
              <a:endParaRPr lang="fil-PH" sz="3600" kern="1200" dirty="0">
                <a:latin typeface="Calibri" pitchFamily="34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3924485-0777-45FE-A1B7-9C792B75DC17}"/>
              </a:ext>
            </a:extLst>
          </p:cNvPr>
          <p:cNvSpPr txBox="1"/>
          <p:nvPr/>
        </p:nvSpPr>
        <p:spPr>
          <a:xfrm>
            <a:off x="10206457" y="6220433"/>
            <a:ext cx="1971028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b="1" dirty="0">
                <a:solidFill>
                  <a:schemeClr val="bg1"/>
                </a:solidFill>
              </a:rPr>
              <a:t>RO1-SDOIN-F35-02-00</a:t>
            </a:r>
          </a:p>
          <a:p>
            <a:pPr algn="r"/>
            <a:r>
              <a:rPr lang="en-US" sz="800" b="1" dirty="0">
                <a:solidFill>
                  <a:schemeClr val="bg1"/>
                </a:solidFill>
              </a:rPr>
              <a:t>Effectivity Date: May 11, 2020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6912" y="537187"/>
            <a:ext cx="8258175" cy="550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0450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6137417"/>
            <a:ext cx="12192000" cy="602966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99111" y="6161901"/>
            <a:ext cx="37147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Tw Cen MT" panose="020B0602020104020603" pitchFamily="34" charset="0"/>
              </a:rPr>
              <a:t>SCHOOLS DIVISION OF ILOCOS NORTE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00000">
            <a:off x="-201158" y="5379940"/>
            <a:ext cx="1402213" cy="159682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28" y="5947856"/>
            <a:ext cx="854647" cy="85748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81075" y="6364757"/>
            <a:ext cx="103816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TITLE OF THE PRESENTATION</a:t>
            </a:r>
            <a:endParaRPr lang="en-US" sz="1600" b="1" dirty="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0" y="18447"/>
            <a:ext cx="12192000" cy="340516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0" y="3256423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754026" y="1886558"/>
            <a:ext cx="9559555" cy="1739728"/>
            <a:chOff x="0" y="1845561"/>
            <a:chExt cx="9559555" cy="195352"/>
          </a:xfrm>
        </p:grpSpPr>
        <p:sp>
          <p:nvSpPr>
            <p:cNvPr id="17" name="Rectangle 16"/>
            <p:cNvSpPr/>
            <p:nvPr/>
          </p:nvSpPr>
          <p:spPr>
            <a:xfrm>
              <a:off x="0" y="1845561"/>
              <a:ext cx="8153400" cy="191705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8" name="Rectangle 17"/>
            <p:cNvSpPr/>
            <p:nvPr/>
          </p:nvSpPr>
          <p:spPr>
            <a:xfrm>
              <a:off x="446567" y="1849208"/>
              <a:ext cx="9112988" cy="19170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58870" tIns="30480" rIns="170688" bIns="30480" numCol="1" spcCol="1270" anchor="t" anchorCtr="0">
              <a:noAutofit/>
            </a:bodyPr>
            <a:lstStyle/>
            <a:p>
              <a:pPr marL="0" lvl="1" algn="just" defTabSz="1066800">
                <a:lnSpc>
                  <a:spcPct val="90000"/>
                </a:lnSpc>
                <a:spcBef>
                  <a:spcPct val="0"/>
                </a:spcBef>
                <a:spcAft>
                  <a:spcPct val="20000"/>
                </a:spcAft>
              </a:pPr>
              <a:endParaRPr lang="fil-PH" sz="3600" kern="1200" dirty="0">
                <a:latin typeface="Calibri" pitchFamily="34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3924485-0777-45FE-A1B7-9C792B75DC17}"/>
              </a:ext>
            </a:extLst>
          </p:cNvPr>
          <p:cNvSpPr txBox="1"/>
          <p:nvPr/>
        </p:nvSpPr>
        <p:spPr>
          <a:xfrm>
            <a:off x="10206457" y="6220433"/>
            <a:ext cx="1971028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b="1" dirty="0">
                <a:solidFill>
                  <a:schemeClr val="bg1"/>
                </a:solidFill>
              </a:rPr>
              <a:t>RO1-SDOIN-F35-02-00</a:t>
            </a:r>
          </a:p>
          <a:p>
            <a:pPr algn="r"/>
            <a:r>
              <a:rPr lang="en-US" sz="800" b="1" dirty="0">
                <a:solidFill>
                  <a:schemeClr val="bg1"/>
                </a:solidFill>
              </a:rPr>
              <a:t>Effectivity Date: May 11, 2020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0250" y="358963"/>
            <a:ext cx="8191500" cy="581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6869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6137417"/>
            <a:ext cx="12192000" cy="602966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99111" y="6161901"/>
            <a:ext cx="37147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Tw Cen MT" panose="020B0602020104020603" pitchFamily="34" charset="0"/>
              </a:rPr>
              <a:t>SCHOOLS DIVISION OF ILOCOS NORTE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00000">
            <a:off x="-201158" y="5379940"/>
            <a:ext cx="1402213" cy="159682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28" y="5947856"/>
            <a:ext cx="854647" cy="85748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81075" y="6364757"/>
            <a:ext cx="103816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TITLE OF THE PRESENTATION</a:t>
            </a:r>
            <a:endParaRPr lang="en-US" sz="1600" b="1" dirty="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0" y="18447"/>
            <a:ext cx="12192000" cy="340516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0" y="3256423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754026" y="1886558"/>
            <a:ext cx="9559555" cy="1739728"/>
            <a:chOff x="0" y="1845561"/>
            <a:chExt cx="9559555" cy="195352"/>
          </a:xfrm>
        </p:grpSpPr>
        <p:sp>
          <p:nvSpPr>
            <p:cNvPr id="17" name="Rectangle 16"/>
            <p:cNvSpPr/>
            <p:nvPr/>
          </p:nvSpPr>
          <p:spPr>
            <a:xfrm>
              <a:off x="0" y="1845561"/>
              <a:ext cx="8153400" cy="191705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8" name="Rectangle 17"/>
            <p:cNvSpPr/>
            <p:nvPr/>
          </p:nvSpPr>
          <p:spPr>
            <a:xfrm>
              <a:off x="446567" y="1849208"/>
              <a:ext cx="9112988" cy="19170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58870" tIns="30480" rIns="170688" bIns="30480" numCol="1" spcCol="1270" anchor="t" anchorCtr="0">
              <a:noAutofit/>
            </a:bodyPr>
            <a:lstStyle/>
            <a:p>
              <a:pPr marL="0" lvl="1" algn="just" defTabSz="1066800">
                <a:lnSpc>
                  <a:spcPct val="90000"/>
                </a:lnSpc>
                <a:spcBef>
                  <a:spcPct val="0"/>
                </a:spcBef>
                <a:spcAft>
                  <a:spcPct val="20000"/>
                </a:spcAft>
              </a:pPr>
              <a:endParaRPr lang="fil-PH" sz="3600" kern="1200" dirty="0">
                <a:latin typeface="Calibri" pitchFamily="34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3924485-0777-45FE-A1B7-9C792B75DC17}"/>
              </a:ext>
            </a:extLst>
          </p:cNvPr>
          <p:cNvSpPr txBox="1"/>
          <p:nvPr/>
        </p:nvSpPr>
        <p:spPr>
          <a:xfrm>
            <a:off x="10206457" y="6220433"/>
            <a:ext cx="1971028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b="1" dirty="0">
                <a:solidFill>
                  <a:schemeClr val="bg1"/>
                </a:solidFill>
              </a:rPr>
              <a:t>RO1-SDOIN-F35-02-00</a:t>
            </a:r>
          </a:p>
          <a:p>
            <a:pPr algn="r"/>
            <a:r>
              <a:rPr lang="en-US" sz="800" b="1" dirty="0">
                <a:solidFill>
                  <a:schemeClr val="bg1"/>
                </a:solidFill>
              </a:rPr>
              <a:t>Effectivity Date: May 11, 2020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1675" y="460517"/>
            <a:ext cx="8248650" cy="567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2557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6137417"/>
            <a:ext cx="12192000" cy="602966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99111" y="6161901"/>
            <a:ext cx="37147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Tw Cen MT" panose="020B0602020104020603" pitchFamily="34" charset="0"/>
              </a:rPr>
              <a:t>SCHOOLS DIVISION OF ILOCOS NORTE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00000">
            <a:off x="-201158" y="5379940"/>
            <a:ext cx="1402213" cy="159682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28" y="5947856"/>
            <a:ext cx="854647" cy="85748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81075" y="6364757"/>
            <a:ext cx="103816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TITLE OF THE PRESENTATION</a:t>
            </a:r>
            <a:endParaRPr lang="en-US" sz="1600" b="1" dirty="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0" y="18447"/>
            <a:ext cx="12192000" cy="340516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0" y="3256423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754026" y="1886558"/>
            <a:ext cx="9559555" cy="1739728"/>
            <a:chOff x="0" y="1845561"/>
            <a:chExt cx="9559555" cy="195352"/>
          </a:xfrm>
        </p:grpSpPr>
        <p:sp>
          <p:nvSpPr>
            <p:cNvPr id="17" name="Rectangle 16"/>
            <p:cNvSpPr/>
            <p:nvPr/>
          </p:nvSpPr>
          <p:spPr>
            <a:xfrm>
              <a:off x="0" y="1845561"/>
              <a:ext cx="8153400" cy="191705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8" name="Rectangle 17"/>
            <p:cNvSpPr/>
            <p:nvPr/>
          </p:nvSpPr>
          <p:spPr>
            <a:xfrm>
              <a:off x="446567" y="1849208"/>
              <a:ext cx="9112988" cy="19170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58870" tIns="30480" rIns="170688" bIns="30480" numCol="1" spcCol="1270" anchor="t" anchorCtr="0">
              <a:noAutofit/>
            </a:bodyPr>
            <a:lstStyle/>
            <a:p>
              <a:pPr marL="0" lvl="1" algn="just" defTabSz="1066800">
                <a:lnSpc>
                  <a:spcPct val="90000"/>
                </a:lnSpc>
                <a:spcBef>
                  <a:spcPct val="0"/>
                </a:spcBef>
                <a:spcAft>
                  <a:spcPct val="20000"/>
                </a:spcAft>
              </a:pPr>
              <a:endParaRPr lang="fil-PH" sz="3600" kern="1200" dirty="0">
                <a:latin typeface="Calibri" pitchFamily="34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3924485-0777-45FE-A1B7-9C792B75DC17}"/>
              </a:ext>
            </a:extLst>
          </p:cNvPr>
          <p:cNvSpPr txBox="1"/>
          <p:nvPr/>
        </p:nvSpPr>
        <p:spPr>
          <a:xfrm>
            <a:off x="10206457" y="6220433"/>
            <a:ext cx="1971028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b="1" dirty="0">
                <a:solidFill>
                  <a:schemeClr val="bg1"/>
                </a:solidFill>
              </a:rPr>
              <a:t>RO1-SDOIN-F35-02-00</a:t>
            </a:r>
          </a:p>
          <a:p>
            <a:pPr algn="r"/>
            <a:r>
              <a:rPr lang="en-US" sz="800" b="1" dirty="0">
                <a:solidFill>
                  <a:schemeClr val="bg1"/>
                </a:solidFill>
              </a:rPr>
              <a:t>Effectivity Date: May 11, 2020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2150" y="548524"/>
            <a:ext cx="8267700" cy="501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0773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6137417"/>
            <a:ext cx="12192000" cy="602966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99111" y="6161901"/>
            <a:ext cx="37147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Tw Cen MT" panose="020B0602020104020603" pitchFamily="34" charset="0"/>
              </a:rPr>
              <a:t>SCHOOLS DIVISION OF ILOCOS NORTE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00000">
            <a:off x="-201158" y="5379940"/>
            <a:ext cx="1402213" cy="159682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28" y="5947856"/>
            <a:ext cx="854647" cy="85748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81075" y="6364757"/>
            <a:ext cx="103816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TITLE OF THE PRESENTATION</a:t>
            </a:r>
            <a:endParaRPr lang="en-US" sz="1600" b="1" dirty="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0" y="18447"/>
            <a:ext cx="12192000" cy="340516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0" y="3256423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754026" y="1886558"/>
            <a:ext cx="9559555" cy="1739728"/>
            <a:chOff x="0" y="1845561"/>
            <a:chExt cx="9559555" cy="195352"/>
          </a:xfrm>
        </p:grpSpPr>
        <p:sp>
          <p:nvSpPr>
            <p:cNvPr id="17" name="Rectangle 16"/>
            <p:cNvSpPr/>
            <p:nvPr/>
          </p:nvSpPr>
          <p:spPr>
            <a:xfrm>
              <a:off x="0" y="1845561"/>
              <a:ext cx="8153400" cy="191705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8" name="Rectangle 17"/>
            <p:cNvSpPr/>
            <p:nvPr/>
          </p:nvSpPr>
          <p:spPr>
            <a:xfrm>
              <a:off x="446567" y="1849208"/>
              <a:ext cx="9112988" cy="19170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58870" tIns="30480" rIns="170688" bIns="30480" numCol="1" spcCol="1270" anchor="t" anchorCtr="0">
              <a:noAutofit/>
            </a:bodyPr>
            <a:lstStyle/>
            <a:p>
              <a:pPr marL="0" lvl="1" algn="just" defTabSz="1066800">
                <a:lnSpc>
                  <a:spcPct val="90000"/>
                </a:lnSpc>
                <a:spcBef>
                  <a:spcPct val="0"/>
                </a:spcBef>
                <a:spcAft>
                  <a:spcPct val="20000"/>
                </a:spcAft>
              </a:pPr>
              <a:endParaRPr lang="fil-PH" sz="3600" kern="1200" dirty="0">
                <a:latin typeface="Calibri" pitchFamily="34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3924485-0777-45FE-A1B7-9C792B75DC17}"/>
              </a:ext>
            </a:extLst>
          </p:cNvPr>
          <p:cNvSpPr txBox="1"/>
          <p:nvPr/>
        </p:nvSpPr>
        <p:spPr>
          <a:xfrm>
            <a:off x="10206457" y="6220433"/>
            <a:ext cx="1971028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b="1" dirty="0">
                <a:solidFill>
                  <a:schemeClr val="bg1"/>
                </a:solidFill>
              </a:rPr>
              <a:t>RO1-SDOIN-F35-02-00</a:t>
            </a:r>
          </a:p>
          <a:p>
            <a:pPr algn="r"/>
            <a:r>
              <a:rPr lang="en-US" sz="800" b="1" dirty="0">
                <a:solidFill>
                  <a:schemeClr val="bg1"/>
                </a:solidFill>
              </a:rPr>
              <a:t>Effectivity Date: May 11, 2020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6645" y="586303"/>
            <a:ext cx="8210550" cy="499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1624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6137417"/>
            <a:ext cx="12192000" cy="602966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99111" y="6161901"/>
            <a:ext cx="37147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Tw Cen MT" panose="020B0602020104020603" pitchFamily="34" charset="0"/>
              </a:rPr>
              <a:t>SCHOOLS DIVISION OF ILOCOS NORTE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00000">
            <a:off x="-201158" y="5379940"/>
            <a:ext cx="1402213" cy="159682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28" y="5947856"/>
            <a:ext cx="854647" cy="85748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81075" y="6364757"/>
            <a:ext cx="103816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TITLE OF THE PRESENTATION</a:t>
            </a:r>
            <a:endParaRPr lang="en-US" sz="1600" b="1" dirty="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0" y="18447"/>
            <a:ext cx="12192000" cy="340516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0" y="3256423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754026" y="1886558"/>
            <a:ext cx="9559555" cy="1739728"/>
            <a:chOff x="0" y="1845561"/>
            <a:chExt cx="9559555" cy="195352"/>
          </a:xfrm>
        </p:grpSpPr>
        <p:sp>
          <p:nvSpPr>
            <p:cNvPr id="17" name="Rectangle 16"/>
            <p:cNvSpPr/>
            <p:nvPr/>
          </p:nvSpPr>
          <p:spPr>
            <a:xfrm>
              <a:off x="0" y="1845561"/>
              <a:ext cx="8153400" cy="191705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8" name="Rectangle 17"/>
            <p:cNvSpPr/>
            <p:nvPr/>
          </p:nvSpPr>
          <p:spPr>
            <a:xfrm>
              <a:off x="446567" y="1849208"/>
              <a:ext cx="9112988" cy="19170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58870" tIns="30480" rIns="170688" bIns="30480" numCol="1" spcCol="1270" anchor="t" anchorCtr="0">
              <a:noAutofit/>
            </a:bodyPr>
            <a:lstStyle/>
            <a:p>
              <a:pPr marL="0" lvl="1" algn="just" defTabSz="1066800">
                <a:lnSpc>
                  <a:spcPct val="90000"/>
                </a:lnSpc>
                <a:spcBef>
                  <a:spcPct val="0"/>
                </a:spcBef>
                <a:spcAft>
                  <a:spcPct val="20000"/>
                </a:spcAft>
              </a:pPr>
              <a:endParaRPr lang="fil-PH" sz="3600" kern="1200" dirty="0">
                <a:latin typeface="Calibri" pitchFamily="34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3924485-0777-45FE-A1B7-9C792B75DC17}"/>
              </a:ext>
            </a:extLst>
          </p:cNvPr>
          <p:cNvSpPr txBox="1"/>
          <p:nvPr/>
        </p:nvSpPr>
        <p:spPr>
          <a:xfrm>
            <a:off x="10206457" y="6220433"/>
            <a:ext cx="1971028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b="1" dirty="0">
                <a:solidFill>
                  <a:schemeClr val="bg1"/>
                </a:solidFill>
              </a:rPr>
              <a:t>RO1-SDOIN-F35-02-00</a:t>
            </a:r>
          </a:p>
          <a:p>
            <a:pPr algn="r"/>
            <a:r>
              <a:rPr lang="en-US" sz="800" b="1" dirty="0">
                <a:solidFill>
                  <a:schemeClr val="bg1"/>
                </a:solidFill>
              </a:rPr>
              <a:t>Effectivity Date: May 11, 2020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2150" y="301666"/>
            <a:ext cx="8267700" cy="585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8029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6137417"/>
            <a:ext cx="12192000" cy="602966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99111" y="6161901"/>
            <a:ext cx="37147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Tw Cen MT" panose="020B0602020104020603" pitchFamily="34" charset="0"/>
              </a:rPr>
              <a:t>SCHOOLS DIVISION OF ILOCOS NORTE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00000">
            <a:off x="-201158" y="5379940"/>
            <a:ext cx="1402213" cy="159682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28" y="5947856"/>
            <a:ext cx="854647" cy="85748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81075" y="6364757"/>
            <a:ext cx="103816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TITLE OF THE PRESENTATION</a:t>
            </a:r>
            <a:endParaRPr lang="en-US" sz="1600" b="1" dirty="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0" y="18447"/>
            <a:ext cx="12192000" cy="340516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0" y="3256423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754026" y="1886558"/>
            <a:ext cx="9559555" cy="1739728"/>
            <a:chOff x="0" y="1845561"/>
            <a:chExt cx="9559555" cy="195352"/>
          </a:xfrm>
        </p:grpSpPr>
        <p:sp>
          <p:nvSpPr>
            <p:cNvPr id="17" name="Rectangle 16"/>
            <p:cNvSpPr/>
            <p:nvPr/>
          </p:nvSpPr>
          <p:spPr>
            <a:xfrm>
              <a:off x="0" y="1845561"/>
              <a:ext cx="8153400" cy="191705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8" name="Rectangle 17"/>
            <p:cNvSpPr/>
            <p:nvPr/>
          </p:nvSpPr>
          <p:spPr>
            <a:xfrm>
              <a:off x="446567" y="1849208"/>
              <a:ext cx="9112988" cy="19170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58870" tIns="30480" rIns="170688" bIns="30480" numCol="1" spcCol="1270" anchor="t" anchorCtr="0">
              <a:noAutofit/>
            </a:bodyPr>
            <a:lstStyle/>
            <a:p>
              <a:pPr marL="0" lvl="1" algn="just" defTabSz="1066800">
                <a:lnSpc>
                  <a:spcPct val="90000"/>
                </a:lnSpc>
                <a:spcBef>
                  <a:spcPct val="0"/>
                </a:spcBef>
                <a:spcAft>
                  <a:spcPct val="20000"/>
                </a:spcAft>
              </a:pPr>
              <a:endParaRPr lang="fil-PH" sz="3600" kern="1200" dirty="0">
                <a:latin typeface="Calibri" pitchFamily="34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3924485-0777-45FE-A1B7-9C792B75DC17}"/>
              </a:ext>
            </a:extLst>
          </p:cNvPr>
          <p:cNvSpPr txBox="1"/>
          <p:nvPr/>
        </p:nvSpPr>
        <p:spPr>
          <a:xfrm>
            <a:off x="10206457" y="6220433"/>
            <a:ext cx="1971028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b="1" dirty="0">
                <a:solidFill>
                  <a:schemeClr val="bg1"/>
                </a:solidFill>
              </a:rPr>
              <a:t>RO1-SDOIN-F35-02-00</a:t>
            </a:r>
          </a:p>
          <a:p>
            <a:pPr algn="r"/>
            <a:r>
              <a:rPr lang="en-US" sz="800" b="1" dirty="0">
                <a:solidFill>
                  <a:schemeClr val="bg1"/>
                </a:solidFill>
              </a:rPr>
              <a:t>Effectivity Date: May 11, 2020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0406" y="669631"/>
            <a:ext cx="8703028" cy="527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0477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6137417"/>
            <a:ext cx="12192000" cy="602966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99111" y="6161901"/>
            <a:ext cx="37147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Tw Cen MT" panose="020B0602020104020603" pitchFamily="34" charset="0"/>
              </a:rPr>
              <a:t>SCHOOLS DIVISION OF ILOCOS NORTE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00000">
            <a:off x="-201158" y="5379940"/>
            <a:ext cx="1402213" cy="159682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28" y="5947856"/>
            <a:ext cx="854647" cy="85748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81075" y="6364757"/>
            <a:ext cx="103816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TITLE OF THE PRESENTATION</a:t>
            </a:r>
            <a:endParaRPr lang="en-US" sz="1600" b="1" dirty="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0" y="18447"/>
            <a:ext cx="12192000" cy="340516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0" y="3256423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754026" y="1886558"/>
            <a:ext cx="9559555" cy="1739728"/>
            <a:chOff x="0" y="1845561"/>
            <a:chExt cx="9559555" cy="195352"/>
          </a:xfrm>
        </p:grpSpPr>
        <p:sp>
          <p:nvSpPr>
            <p:cNvPr id="17" name="Rectangle 16"/>
            <p:cNvSpPr/>
            <p:nvPr/>
          </p:nvSpPr>
          <p:spPr>
            <a:xfrm>
              <a:off x="0" y="1845561"/>
              <a:ext cx="8153400" cy="191705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8" name="Rectangle 17"/>
            <p:cNvSpPr/>
            <p:nvPr/>
          </p:nvSpPr>
          <p:spPr>
            <a:xfrm>
              <a:off x="446567" y="1849208"/>
              <a:ext cx="9112988" cy="19170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58870" tIns="30480" rIns="170688" bIns="30480" numCol="1" spcCol="1270" anchor="t" anchorCtr="0">
              <a:noAutofit/>
            </a:bodyPr>
            <a:lstStyle/>
            <a:p>
              <a:pPr marL="0" lvl="1" algn="just" defTabSz="1066800">
                <a:lnSpc>
                  <a:spcPct val="90000"/>
                </a:lnSpc>
                <a:spcBef>
                  <a:spcPct val="0"/>
                </a:spcBef>
                <a:spcAft>
                  <a:spcPct val="20000"/>
                </a:spcAft>
              </a:pPr>
              <a:endParaRPr lang="fil-PH" sz="3600" kern="1200" dirty="0">
                <a:latin typeface="Calibri" pitchFamily="34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3924485-0777-45FE-A1B7-9C792B75DC17}"/>
              </a:ext>
            </a:extLst>
          </p:cNvPr>
          <p:cNvSpPr txBox="1"/>
          <p:nvPr/>
        </p:nvSpPr>
        <p:spPr>
          <a:xfrm>
            <a:off x="10206457" y="6220433"/>
            <a:ext cx="1971028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b="1" dirty="0">
                <a:solidFill>
                  <a:schemeClr val="bg1"/>
                </a:solidFill>
              </a:rPr>
              <a:t>RO1-SDOIN-F35-02-00</a:t>
            </a:r>
          </a:p>
          <a:p>
            <a:pPr algn="r"/>
            <a:r>
              <a:rPr lang="en-US" sz="800" b="1" dirty="0">
                <a:solidFill>
                  <a:schemeClr val="bg1"/>
                </a:solidFill>
              </a:rPr>
              <a:t>Effectivity Date: May 11, 2020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6857" y="614823"/>
            <a:ext cx="82296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9520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6137417"/>
            <a:ext cx="12192000" cy="602966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99111" y="6161901"/>
            <a:ext cx="37147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Tw Cen MT" panose="020B0602020104020603" pitchFamily="34" charset="0"/>
              </a:rPr>
              <a:t>SCHOOLS DIVISION OF ILOCOS NORTE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00000">
            <a:off x="-201158" y="5379940"/>
            <a:ext cx="1402213" cy="159682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28" y="5947856"/>
            <a:ext cx="854647" cy="85748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81075" y="6364757"/>
            <a:ext cx="103816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TITLE OF THE PRESENTATION</a:t>
            </a:r>
            <a:endParaRPr lang="en-US" sz="1600" b="1" dirty="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0" y="18447"/>
            <a:ext cx="12192000" cy="340516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0" y="3256423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754026" y="1886558"/>
            <a:ext cx="9559555" cy="1739728"/>
            <a:chOff x="0" y="1845561"/>
            <a:chExt cx="9559555" cy="195352"/>
          </a:xfrm>
        </p:grpSpPr>
        <p:sp>
          <p:nvSpPr>
            <p:cNvPr id="17" name="Rectangle 16"/>
            <p:cNvSpPr/>
            <p:nvPr/>
          </p:nvSpPr>
          <p:spPr>
            <a:xfrm>
              <a:off x="0" y="1845561"/>
              <a:ext cx="8153400" cy="191705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8" name="Rectangle 17"/>
            <p:cNvSpPr/>
            <p:nvPr/>
          </p:nvSpPr>
          <p:spPr>
            <a:xfrm>
              <a:off x="446567" y="1849208"/>
              <a:ext cx="9112988" cy="19170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58870" tIns="30480" rIns="170688" bIns="30480" numCol="1" spcCol="1270" anchor="t" anchorCtr="0">
              <a:noAutofit/>
            </a:bodyPr>
            <a:lstStyle/>
            <a:p>
              <a:pPr marL="0" lvl="1" algn="just" defTabSz="1066800">
                <a:lnSpc>
                  <a:spcPct val="90000"/>
                </a:lnSpc>
                <a:spcBef>
                  <a:spcPct val="0"/>
                </a:spcBef>
                <a:spcAft>
                  <a:spcPct val="20000"/>
                </a:spcAft>
              </a:pPr>
              <a:endParaRPr lang="fil-PH" sz="3600" kern="1200" dirty="0">
                <a:latin typeface="Calibri" pitchFamily="34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3924485-0777-45FE-A1B7-9C792B75DC17}"/>
              </a:ext>
            </a:extLst>
          </p:cNvPr>
          <p:cNvSpPr txBox="1"/>
          <p:nvPr/>
        </p:nvSpPr>
        <p:spPr>
          <a:xfrm>
            <a:off x="10206457" y="6220433"/>
            <a:ext cx="1971028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b="1" dirty="0">
                <a:solidFill>
                  <a:schemeClr val="bg1"/>
                </a:solidFill>
              </a:rPr>
              <a:t>RO1-SDOIN-F35-02-00</a:t>
            </a:r>
          </a:p>
          <a:p>
            <a:pPr algn="r"/>
            <a:r>
              <a:rPr lang="en-US" sz="800" b="1" dirty="0">
                <a:solidFill>
                  <a:schemeClr val="bg1"/>
                </a:solidFill>
              </a:rPr>
              <a:t>Effectivity Date: May 11, 2020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7769" y="358963"/>
            <a:ext cx="9229725" cy="5848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26701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6137417"/>
            <a:ext cx="12192000" cy="602966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99111" y="6161901"/>
            <a:ext cx="37147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Tw Cen MT" panose="020B0602020104020603" pitchFamily="34" charset="0"/>
              </a:rPr>
              <a:t>SCHOOLS DIVISION OF ILOCOS NORTE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00000">
            <a:off x="-201158" y="5379940"/>
            <a:ext cx="1402213" cy="159682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28" y="5947856"/>
            <a:ext cx="854647" cy="85748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81075" y="6364757"/>
            <a:ext cx="103816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TITLE OF THE PRESENTATION</a:t>
            </a:r>
            <a:endParaRPr lang="en-US" sz="1600" b="1" dirty="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0" y="18447"/>
            <a:ext cx="12192000" cy="340516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0" y="3256423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754026" y="1886558"/>
            <a:ext cx="9559555" cy="1739728"/>
            <a:chOff x="0" y="1845561"/>
            <a:chExt cx="9559555" cy="195352"/>
          </a:xfrm>
        </p:grpSpPr>
        <p:sp>
          <p:nvSpPr>
            <p:cNvPr id="17" name="Rectangle 16"/>
            <p:cNvSpPr/>
            <p:nvPr/>
          </p:nvSpPr>
          <p:spPr>
            <a:xfrm>
              <a:off x="0" y="1845561"/>
              <a:ext cx="8153400" cy="191705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8" name="Rectangle 17"/>
            <p:cNvSpPr/>
            <p:nvPr/>
          </p:nvSpPr>
          <p:spPr>
            <a:xfrm>
              <a:off x="446567" y="1849208"/>
              <a:ext cx="9112988" cy="19170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58870" tIns="30480" rIns="170688" bIns="30480" numCol="1" spcCol="1270" anchor="t" anchorCtr="0">
              <a:noAutofit/>
            </a:bodyPr>
            <a:lstStyle/>
            <a:p>
              <a:pPr marL="0" lvl="1" algn="just" defTabSz="1066800">
                <a:lnSpc>
                  <a:spcPct val="90000"/>
                </a:lnSpc>
                <a:spcBef>
                  <a:spcPct val="0"/>
                </a:spcBef>
                <a:spcAft>
                  <a:spcPct val="20000"/>
                </a:spcAft>
              </a:pPr>
              <a:endParaRPr lang="fil-PH" sz="3600" kern="1200" dirty="0">
                <a:latin typeface="Calibri" pitchFamily="34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3924485-0777-45FE-A1B7-9C792B75DC17}"/>
              </a:ext>
            </a:extLst>
          </p:cNvPr>
          <p:cNvSpPr txBox="1"/>
          <p:nvPr/>
        </p:nvSpPr>
        <p:spPr>
          <a:xfrm>
            <a:off x="10206457" y="6220433"/>
            <a:ext cx="1971028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b="1" dirty="0">
                <a:solidFill>
                  <a:schemeClr val="bg1"/>
                </a:solidFill>
              </a:rPr>
              <a:t>RO1-SDOIN-F35-02-00</a:t>
            </a:r>
          </a:p>
          <a:p>
            <a:pPr algn="r"/>
            <a:r>
              <a:rPr lang="en-US" sz="800" b="1" dirty="0">
                <a:solidFill>
                  <a:schemeClr val="bg1"/>
                </a:solidFill>
              </a:rPr>
              <a:t>Effectivity Date: May 11, 2020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7524" y="518939"/>
            <a:ext cx="8239125" cy="4981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31593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6137417"/>
            <a:ext cx="12192000" cy="602966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99111" y="6161901"/>
            <a:ext cx="37147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Tw Cen MT" panose="020B0602020104020603" pitchFamily="34" charset="0"/>
              </a:rPr>
              <a:t>SCHOOLS DIVISION OF ILOCOS NORTE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00000">
            <a:off x="-201158" y="5379940"/>
            <a:ext cx="1402213" cy="159682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28" y="5947856"/>
            <a:ext cx="854647" cy="85748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81075" y="6364757"/>
            <a:ext cx="103816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TITLE OF THE PRESENTATION</a:t>
            </a:r>
            <a:endParaRPr lang="en-US" sz="1600" b="1" dirty="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0" y="18447"/>
            <a:ext cx="12192000" cy="340516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0" y="3256423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754026" y="1886558"/>
            <a:ext cx="9559555" cy="1739728"/>
            <a:chOff x="0" y="1845561"/>
            <a:chExt cx="9559555" cy="195352"/>
          </a:xfrm>
        </p:grpSpPr>
        <p:sp>
          <p:nvSpPr>
            <p:cNvPr id="17" name="Rectangle 16"/>
            <p:cNvSpPr/>
            <p:nvPr/>
          </p:nvSpPr>
          <p:spPr>
            <a:xfrm>
              <a:off x="0" y="1845561"/>
              <a:ext cx="8153400" cy="191705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8" name="Rectangle 17"/>
            <p:cNvSpPr/>
            <p:nvPr/>
          </p:nvSpPr>
          <p:spPr>
            <a:xfrm>
              <a:off x="446567" y="1849208"/>
              <a:ext cx="9112988" cy="19170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58870" tIns="30480" rIns="170688" bIns="30480" numCol="1" spcCol="1270" anchor="t" anchorCtr="0">
              <a:noAutofit/>
            </a:bodyPr>
            <a:lstStyle/>
            <a:p>
              <a:pPr marL="0" lvl="1" algn="just" defTabSz="1066800">
                <a:lnSpc>
                  <a:spcPct val="90000"/>
                </a:lnSpc>
                <a:spcBef>
                  <a:spcPct val="0"/>
                </a:spcBef>
                <a:spcAft>
                  <a:spcPct val="20000"/>
                </a:spcAft>
              </a:pPr>
              <a:endParaRPr lang="fil-PH" sz="3600" kern="1200" dirty="0">
                <a:latin typeface="Calibri" pitchFamily="34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3924485-0777-45FE-A1B7-9C792B75DC17}"/>
              </a:ext>
            </a:extLst>
          </p:cNvPr>
          <p:cNvSpPr txBox="1"/>
          <p:nvPr/>
        </p:nvSpPr>
        <p:spPr>
          <a:xfrm>
            <a:off x="10206457" y="6220433"/>
            <a:ext cx="1971028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b="1" dirty="0">
                <a:solidFill>
                  <a:schemeClr val="bg1"/>
                </a:solidFill>
              </a:rPr>
              <a:t>RO1-SDOIN-F35-02-00</a:t>
            </a:r>
          </a:p>
          <a:p>
            <a:pPr algn="r"/>
            <a:r>
              <a:rPr lang="en-US" sz="800" b="1" dirty="0">
                <a:solidFill>
                  <a:schemeClr val="bg1"/>
                </a:solidFill>
              </a:rPr>
              <a:t>Effectivity Date: May 11, 2020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5487" y="586303"/>
            <a:ext cx="8201025" cy="496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12381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6137417"/>
            <a:ext cx="12192000" cy="602966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99111" y="6161901"/>
            <a:ext cx="37147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Tw Cen MT" panose="020B0602020104020603" pitchFamily="34" charset="0"/>
              </a:rPr>
              <a:t>SCHOOLS DIVISION OF ILOCOS NORTE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00000">
            <a:off x="-201158" y="5379940"/>
            <a:ext cx="1402213" cy="159682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28" y="5947856"/>
            <a:ext cx="854647" cy="85748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81075" y="6364757"/>
            <a:ext cx="103816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TITLE OF THE PRESENTATION</a:t>
            </a:r>
            <a:endParaRPr lang="en-US" sz="1600" b="1" dirty="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0" y="18447"/>
            <a:ext cx="12192000" cy="340516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0" y="3256423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754026" y="1886558"/>
            <a:ext cx="9559555" cy="1739728"/>
            <a:chOff x="0" y="1845561"/>
            <a:chExt cx="9559555" cy="195352"/>
          </a:xfrm>
        </p:grpSpPr>
        <p:sp>
          <p:nvSpPr>
            <p:cNvPr id="17" name="Rectangle 16"/>
            <p:cNvSpPr/>
            <p:nvPr/>
          </p:nvSpPr>
          <p:spPr>
            <a:xfrm>
              <a:off x="0" y="1845561"/>
              <a:ext cx="8153400" cy="191705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8" name="Rectangle 17"/>
            <p:cNvSpPr/>
            <p:nvPr/>
          </p:nvSpPr>
          <p:spPr>
            <a:xfrm>
              <a:off x="446567" y="1849208"/>
              <a:ext cx="9112988" cy="19170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58870" tIns="30480" rIns="170688" bIns="30480" numCol="1" spcCol="1270" anchor="t" anchorCtr="0">
              <a:noAutofit/>
            </a:bodyPr>
            <a:lstStyle/>
            <a:p>
              <a:pPr marL="0" lvl="1" algn="just" defTabSz="1066800">
                <a:lnSpc>
                  <a:spcPct val="90000"/>
                </a:lnSpc>
                <a:spcBef>
                  <a:spcPct val="0"/>
                </a:spcBef>
                <a:spcAft>
                  <a:spcPct val="20000"/>
                </a:spcAft>
              </a:pPr>
              <a:endParaRPr lang="fil-PH" sz="3600" kern="1200" dirty="0">
                <a:latin typeface="Calibri" pitchFamily="34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3924485-0777-45FE-A1B7-9C792B75DC17}"/>
              </a:ext>
            </a:extLst>
          </p:cNvPr>
          <p:cNvSpPr txBox="1"/>
          <p:nvPr/>
        </p:nvSpPr>
        <p:spPr>
          <a:xfrm>
            <a:off x="10206457" y="6220433"/>
            <a:ext cx="1971028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b="1" dirty="0">
                <a:solidFill>
                  <a:schemeClr val="bg1"/>
                </a:solidFill>
              </a:rPr>
              <a:t>RO1-SDOIN-F35-02-00</a:t>
            </a:r>
          </a:p>
          <a:p>
            <a:pPr algn="r"/>
            <a:r>
              <a:rPr lang="en-US" sz="800" b="1" dirty="0">
                <a:solidFill>
                  <a:schemeClr val="bg1"/>
                </a:solidFill>
              </a:rPr>
              <a:t>Effectivity Date: May 11, 2020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6437" y="548524"/>
            <a:ext cx="8239125" cy="496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42873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6137417"/>
            <a:ext cx="12192000" cy="602966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99111" y="6161901"/>
            <a:ext cx="37147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Tw Cen MT" panose="020B0602020104020603" pitchFamily="34" charset="0"/>
              </a:rPr>
              <a:t>SCHOOLS DIVISION OF ILOCOS NORTE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00000">
            <a:off x="-201158" y="5379940"/>
            <a:ext cx="1402213" cy="159682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28" y="5947856"/>
            <a:ext cx="854647" cy="85748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81075" y="6364757"/>
            <a:ext cx="103816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TITLE OF THE PRESENTATION</a:t>
            </a:r>
            <a:endParaRPr lang="en-US" sz="1600" b="1" dirty="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0" y="18447"/>
            <a:ext cx="12192000" cy="340516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0" y="3256423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754026" y="1886558"/>
            <a:ext cx="9559555" cy="1739728"/>
            <a:chOff x="0" y="1845561"/>
            <a:chExt cx="9559555" cy="195352"/>
          </a:xfrm>
        </p:grpSpPr>
        <p:sp>
          <p:nvSpPr>
            <p:cNvPr id="17" name="Rectangle 16"/>
            <p:cNvSpPr/>
            <p:nvPr/>
          </p:nvSpPr>
          <p:spPr>
            <a:xfrm>
              <a:off x="0" y="1845561"/>
              <a:ext cx="8153400" cy="191705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8" name="Rectangle 17"/>
            <p:cNvSpPr/>
            <p:nvPr/>
          </p:nvSpPr>
          <p:spPr>
            <a:xfrm>
              <a:off x="446567" y="1849208"/>
              <a:ext cx="9112988" cy="19170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58870" tIns="30480" rIns="170688" bIns="30480" numCol="1" spcCol="1270" anchor="t" anchorCtr="0">
              <a:noAutofit/>
            </a:bodyPr>
            <a:lstStyle/>
            <a:p>
              <a:pPr marL="0" lvl="1" algn="just" defTabSz="1066800">
                <a:lnSpc>
                  <a:spcPct val="90000"/>
                </a:lnSpc>
                <a:spcBef>
                  <a:spcPct val="0"/>
                </a:spcBef>
                <a:spcAft>
                  <a:spcPct val="20000"/>
                </a:spcAft>
              </a:pPr>
              <a:endParaRPr lang="fil-PH" sz="3600" kern="1200" dirty="0">
                <a:latin typeface="Calibri" pitchFamily="34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3924485-0777-45FE-A1B7-9C792B75DC17}"/>
              </a:ext>
            </a:extLst>
          </p:cNvPr>
          <p:cNvSpPr txBox="1"/>
          <p:nvPr/>
        </p:nvSpPr>
        <p:spPr>
          <a:xfrm>
            <a:off x="10206457" y="6220433"/>
            <a:ext cx="1971028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b="1" dirty="0">
                <a:solidFill>
                  <a:schemeClr val="bg1"/>
                </a:solidFill>
              </a:rPr>
              <a:t>RO1-SDOIN-F35-02-00</a:t>
            </a:r>
          </a:p>
          <a:p>
            <a:pPr algn="r"/>
            <a:r>
              <a:rPr lang="en-US" sz="800" b="1" dirty="0">
                <a:solidFill>
                  <a:schemeClr val="bg1"/>
                </a:solidFill>
              </a:rPr>
              <a:t>Effectivity Date: May 11, 2020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5487" y="561819"/>
            <a:ext cx="8201025" cy="496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49302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6137417"/>
            <a:ext cx="12192000" cy="602966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99111" y="6161901"/>
            <a:ext cx="37147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Tw Cen MT" panose="020B0602020104020603" pitchFamily="34" charset="0"/>
              </a:rPr>
              <a:t>SCHOOLS DIVISION OF ILOCOS NORTE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00000">
            <a:off x="-201158" y="5379940"/>
            <a:ext cx="1402213" cy="159682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28" y="5947856"/>
            <a:ext cx="854647" cy="85748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81075" y="6364757"/>
            <a:ext cx="103816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TITLE OF THE PRESENTATION</a:t>
            </a:r>
            <a:endParaRPr lang="en-US" sz="1600" b="1" dirty="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0" y="18447"/>
            <a:ext cx="12192000" cy="340516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0" y="3256423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754026" y="1886558"/>
            <a:ext cx="9559555" cy="1739728"/>
            <a:chOff x="0" y="1845561"/>
            <a:chExt cx="9559555" cy="195352"/>
          </a:xfrm>
        </p:grpSpPr>
        <p:sp>
          <p:nvSpPr>
            <p:cNvPr id="17" name="Rectangle 16"/>
            <p:cNvSpPr/>
            <p:nvPr/>
          </p:nvSpPr>
          <p:spPr>
            <a:xfrm>
              <a:off x="0" y="1845561"/>
              <a:ext cx="8153400" cy="191705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8" name="Rectangle 17"/>
            <p:cNvSpPr/>
            <p:nvPr/>
          </p:nvSpPr>
          <p:spPr>
            <a:xfrm>
              <a:off x="446567" y="1849208"/>
              <a:ext cx="9112988" cy="19170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58870" tIns="30480" rIns="170688" bIns="30480" numCol="1" spcCol="1270" anchor="t" anchorCtr="0">
              <a:noAutofit/>
            </a:bodyPr>
            <a:lstStyle/>
            <a:p>
              <a:pPr marL="0" lvl="1" algn="just" defTabSz="1066800">
                <a:lnSpc>
                  <a:spcPct val="90000"/>
                </a:lnSpc>
                <a:spcBef>
                  <a:spcPct val="0"/>
                </a:spcBef>
                <a:spcAft>
                  <a:spcPct val="20000"/>
                </a:spcAft>
              </a:pPr>
              <a:endParaRPr lang="fil-PH" sz="3600" kern="1200" dirty="0">
                <a:latin typeface="Calibri" pitchFamily="34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3924485-0777-45FE-A1B7-9C792B75DC17}"/>
              </a:ext>
            </a:extLst>
          </p:cNvPr>
          <p:cNvSpPr txBox="1"/>
          <p:nvPr/>
        </p:nvSpPr>
        <p:spPr>
          <a:xfrm>
            <a:off x="10206457" y="6220433"/>
            <a:ext cx="1971028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b="1" dirty="0">
                <a:solidFill>
                  <a:schemeClr val="bg1"/>
                </a:solidFill>
              </a:rPr>
              <a:t>RO1-SDOIN-F35-02-00</a:t>
            </a:r>
          </a:p>
          <a:p>
            <a:pPr algn="r"/>
            <a:r>
              <a:rPr lang="en-US" sz="800" b="1" dirty="0">
                <a:solidFill>
                  <a:schemeClr val="bg1"/>
                </a:solidFill>
              </a:rPr>
              <a:t>Effectivity Date: May 11, 2020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6437" y="477688"/>
            <a:ext cx="8239125" cy="552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01381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6137417"/>
            <a:ext cx="12192000" cy="602966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99111" y="6161901"/>
            <a:ext cx="37147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Tw Cen MT" panose="020B0602020104020603" pitchFamily="34" charset="0"/>
              </a:rPr>
              <a:t>SCHOOLS DIVISION OF ILOCOS NORTE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00000">
            <a:off x="-201158" y="5379940"/>
            <a:ext cx="1402213" cy="159682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28" y="5947856"/>
            <a:ext cx="854647" cy="85748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81075" y="6364757"/>
            <a:ext cx="103816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TITLE OF THE PRESENTATION</a:t>
            </a:r>
            <a:endParaRPr lang="en-US" sz="1600" b="1" dirty="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0" y="18447"/>
            <a:ext cx="12192000" cy="340516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0" y="3256423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754026" y="1886558"/>
            <a:ext cx="9559555" cy="1739728"/>
            <a:chOff x="0" y="1845561"/>
            <a:chExt cx="9559555" cy="195352"/>
          </a:xfrm>
        </p:grpSpPr>
        <p:sp>
          <p:nvSpPr>
            <p:cNvPr id="17" name="Rectangle 16"/>
            <p:cNvSpPr/>
            <p:nvPr/>
          </p:nvSpPr>
          <p:spPr>
            <a:xfrm>
              <a:off x="0" y="1845561"/>
              <a:ext cx="8153400" cy="191705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8" name="Rectangle 17"/>
            <p:cNvSpPr/>
            <p:nvPr/>
          </p:nvSpPr>
          <p:spPr>
            <a:xfrm>
              <a:off x="446567" y="1849208"/>
              <a:ext cx="9112988" cy="19170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58870" tIns="30480" rIns="170688" bIns="30480" numCol="1" spcCol="1270" anchor="t" anchorCtr="0">
              <a:noAutofit/>
            </a:bodyPr>
            <a:lstStyle/>
            <a:p>
              <a:pPr marL="0" lvl="1" algn="just" defTabSz="1066800">
                <a:lnSpc>
                  <a:spcPct val="90000"/>
                </a:lnSpc>
                <a:spcBef>
                  <a:spcPct val="0"/>
                </a:spcBef>
                <a:spcAft>
                  <a:spcPct val="20000"/>
                </a:spcAft>
              </a:pPr>
              <a:endParaRPr lang="fil-PH" sz="3600" kern="1200" dirty="0">
                <a:latin typeface="Calibri" pitchFamily="34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3924485-0777-45FE-A1B7-9C792B75DC17}"/>
              </a:ext>
            </a:extLst>
          </p:cNvPr>
          <p:cNvSpPr txBox="1"/>
          <p:nvPr/>
        </p:nvSpPr>
        <p:spPr>
          <a:xfrm>
            <a:off x="10206457" y="6220433"/>
            <a:ext cx="1971028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b="1" dirty="0">
                <a:solidFill>
                  <a:schemeClr val="bg1"/>
                </a:solidFill>
              </a:rPr>
              <a:t>RO1-SDOIN-F35-02-00</a:t>
            </a:r>
          </a:p>
          <a:p>
            <a:pPr algn="r"/>
            <a:r>
              <a:rPr lang="en-US" sz="800" b="1" dirty="0">
                <a:solidFill>
                  <a:schemeClr val="bg1"/>
                </a:solidFill>
              </a:rPr>
              <a:t>Effectivity Date: May 11, 2020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6645" y="586303"/>
            <a:ext cx="8210550" cy="499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19007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6137417"/>
            <a:ext cx="12192000" cy="602966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99111" y="6161901"/>
            <a:ext cx="37147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Tw Cen MT" panose="020B0602020104020603" pitchFamily="34" charset="0"/>
              </a:rPr>
              <a:t>SCHOOLS DIVISION OF ILOCOS NORTE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00000">
            <a:off x="-201158" y="5379940"/>
            <a:ext cx="1402213" cy="159682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28" y="5947856"/>
            <a:ext cx="854647" cy="85748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81075" y="6364757"/>
            <a:ext cx="103816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TITLE OF THE PRESENTATION</a:t>
            </a:r>
            <a:endParaRPr lang="en-US" sz="1600" b="1" dirty="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0" y="18447"/>
            <a:ext cx="12192000" cy="340516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0" y="3256423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754026" y="1886558"/>
            <a:ext cx="9559555" cy="1739728"/>
            <a:chOff x="0" y="1845561"/>
            <a:chExt cx="9559555" cy="195352"/>
          </a:xfrm>
        </p:grpSpPr>
        <p:sp>
          <p:nvSpPr>
            <p:cNvPr id="17" name="Rectangle 16"/>
            <p:cNvSpPr/>
            <p:nvPr/>
          </p:nvSpPr>
          <p:spPr>
            <a:xfrm>
              <a:off x="0" y="1845561"/>
              <a:ext cx="8153400" cy="191705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8" name="Rectangle 17"/>
            <p:cNvSpPr/>
            <p:nvPr/>
          </p:nvSpPr>
          <p:spPr>
            <a:xfrm>
              <a:off x="446567" y="1849208"/>
              <a:ext cx="9112988" cy="19170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58870" tIns="30480" rIns="170688" bIns="30480" numCol="1" spcCol="1270" anchor="t" anchorCtr="0">
              <a:noAutofit/>
            </a:bodyPr>
            <a:lstStyle/>
            <a:p>
              <a:pPr marL="0" lvl="1" algn="just" defTabSz="1066800">
                <a:lnSpc>
                  <a:spcPct val="90000"/>
                </a:lnSpc>
                <a:spcBef>
                  <a:spcPct val="0"/>
                </a:spcBef>
                <a:spcAft>
                  <a:spcPct val="20000"/>
                </a:spcAft>
              </a:pPr>
              <a:endParaRPr lang="fil-PH" sz="3600" kern="1200" dirty="0">
                <a:latin typeface="Calibri" pitchFamily="34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3924485-0777-45FE-A1B7-9C792B75DC17}"/>
              </a:ext>
            </a:extLst>
          </p:cNvPr>
          <p:cNvSpPr txBox="1"/>
          <p:nvPr/>
        </p:nvSpPr>
        <p:spPr>
          <a:xfrm>
            <a:off x="10206457" y="6220433"/>
            <a:ext cx="1971028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b="1" dirty="0">
                <a:solidFill>
                  <a:schemeClr val="bg1"/>
                </a:solidFill>
              </a:rPr>
              <a:t>RO1-SDOIN-F35-02-00</a:t>
            </a:r>
          </a:p>
          <a:p>
            <a:pPr algn="r"/>
            <a:r>
              <a:rPr lang="en-US" sz="800" b="1" dirty="0">
                <a:solidFill>
                  <a:schemeClr val="bg1"/>
                </a:solidFill>
              </a:rPr>
              <a:t>Effectivity Date: May 11, 2020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1882" y="652923"/>
            <a:ext cx="8220075" cy="499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25696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6137417"/>
            <a:ext cx="12192000" cy="602966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99111" y="6161901"/>
            <a:ext cx="37147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Tw Cen MT" panose="020B0602020104020603" pitchFamily="34" charset="0"/>
              </a:rPr>
              <a:t>SCHOOLS DIVISION OF ILOCOS NORTE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00000">
            <a:off x="-201158" y="5379940"/>
            <a:ext cx="1402213" cy="159682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28" y="5947856"/>
            <a:ext cx="854647" cy="85748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81075" y="6364757"/>
            <a:ext cx="103816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TITLE OF THE PRESENTATION</a:t>
            </a:r>
            <a:endParaRPr lang="en-US" sz="1600" b="1" dirty="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0" y="18447"/>
            <a:ext cx="12192000" cy="340516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0" y="3256423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754026" y="1886558"/>
            <a:ext cx="9559555" cy="1739728"/>
            <a:chOff x="0" y="1845561"/>
            <a:chExt cx="9559555" cy="195352"/>
          </a:xfrm>
        </p:grpSpPr>
        <p:sp>
          <p:nvSpPr>
            <p:cNvPr id="17" name="Rectangle 16"/>
            <p:cNvSpPr/>
            <p:nvPr/>
          </p:nvSpPr>
          <p:spPr>
            <a:xfrm>
              <a:off x="0" y="1845561"/>
              <a:ext cx="8153400" cy="191705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8" name="Rectangle 17"/>
            <p:cNvSpPr/>
            <p:nvPr/>
          </p:nvSpPr>
          <p:spPr>
            <a:xfrm>
              <a:off x="446567" y="1849208"/>
              <a:ext cx="9112988" cy="19170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58870" tIns="30480" rIns="170688" bIns="30480" numCol="1" spcCol="1270" anchor="t" anchorCtr="0">
              <a:noAutofit/>
            </a:bodyPr>
            <a:lstStyle/>
            <a:p>
              <a:pPr marL="0" lvl="1" algn="just" defTabSz="1066800">
                <a:lnSpc>
                  <a:spcPct val="90000"/>
                </a:lnSpc>
                <a:spcBef>
                  <a:spcPct val="0"/>
                </a:spcBef>
                <a:spcAft>
                  <a:spcPct val="20000"/>
                </a:spcAft>
              </a:pPr>
              <a:endParaRPr lang="fil-PH" sz="3600" kern="1200" dirty="0">
                <a:latin typeface="Calibri" pitchFamily="34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3924485-0777-45FE-A1B7-9C792B75DC17}"/>
              </a:ext>
            </a:extLst>
          </p:cNvPr>
          <p:cNvSpPr txBox="1"/>
          <p:nvPr/>
        </p:nvSpPr>
        <p:spPr>
          <a:xfrm>
            <a:off x="10206457" y="6220433"/>
            <a:ext cx="1971028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b="1" dirty="0">
                <a:solidFill>
                  <a:schemeClr val="bg1"/>
                </a:solidFill>
              </a:rPr>
              <a:t>RO1-SDOIN-F35-02-00</a:t>
            </a:r>
          </a:p>
          <a:p>
            <a:pPr algn="r"/>
            <a:r>
              <a:rPr lang="en-US" sz="800" b="1" dirty="0">
                <a:solidFill>
                  <a:schemeClr val="bg1"/>
                </a:solidFill>
              </a:rPr>
              <a:t>Effectivity Date: May 11, 2020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0" y="503287"/>
            <a:ext cx="9144000" cy="527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92149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6137417"/>
            <a:ext cx="12192000" cy="602966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99111" y="6161901"/>
            <a:ext cx="37147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Tw Cen MT" panose="020B0602020104020603" pitchFamily="34" charset="0"/>
              </a:rPr>
              <a:t>SCHOOLS DIVISION OF ILOCOS NORTE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00000">
            <a:off x="-201158" y="5379940"/>
            <a:ext cx="1402213" cy="159682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28" y="5947856"/>
            <a:ext cx="854647" cy="85748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81075" y="6364757"/>
            <a:ext cx="103816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TITLE OF THE PRESENTATION</a:t>
            </a:r>
            <a:endParaRPr lang="en-US" sz="1600" b="1" dirty="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0" y="18447"/>
            <a:ext cx="12192000" cy="340516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0" y="3256423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754026" y="1886558"/>
            <a:ext cx="9559555" cy="1739728"/>
            <a:chOff x="0" y="1845561"/>
            <a:chExt cx="9559555" cy="195352"/>
          </a:xfrm>
        </p:grpSpPr>
        <p:sp>
          <p:nvSpPr>
            <p:cNvPr id="17" name="Rectangle 16"/>
            <p:cNvSpPr/>
            <p:nvPr/>
          </p:nvSpPr>
          <p:spPr>
            <a:xfrm>
              <a:off x="0" y="1845561"/>
              <a:ext cx="8153400" cy="191705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8" name="Rectangle 17"/>
            <p:cNvSpPr/>
            <p:nvPr/>
          </p:nvSpPr>
          <p:spPr>
            <a:xfrm>
              <a:off x="446567" y="1849208"/>
              <a:ext cx="9112988" cy="19170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58870" tIns="30480" rIns="170688" bIns="30480" numCol="1" spcCol="1270" anchor="t" anchorCtr="0">
              <a:noAutofit/>
            </a:bodyPr>
            <a:lstStyle/>
            <a:p>
              <a:pPr marL="0" lvl="1" algn="just" defTabSz="1066800">
                <a:lnSpc>
                  <a:spcPct val="90000"/>
                </a:lnSpc>
                <a:spcBef>
                  <a:spcPct val="0"/>
                </a:spcBef>
                <a:spcAft>
                  <a:spcPct val="20000"/>
                </a:spcAft>
              </a:pPr>
              <a:endParaRPr lang="fil-PH" sz="3600" kern="1200" dirty="0">
                <a:latin typeface="Calibri" pitchFamily="34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3924485-0777-45FE-A1B7-9C792B75DC17}"/>
              </a:ext>
            </a:extLst>
          </p:cNvPr>
          <p:cNvSpPr txBox="1"/>
          <p:nvPr/>
        </p:nvSpPr>
        <p:spPr>
          <a:xfrm>
            <a:off x="10206457" y="6220433"/>
            <a:ext cx="1971028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b="1" dirty="0">
                <a:solidFill>
                  <a:schemeClr val="bg1"/>
                </a:solidFill>
              </a:rPr>
              <a:t>RO1-SDOIN-F35-02-00</a:t>
            </a:r>
          </a:p>
          <a:p>
            <a:pPr algn="r"/>
            <a:r>
              <a:rPr lang="en-US" sz="800" b="1" dirty="0">
                <a:solidFill>
                  <a:schemeClr val="bg1"/>
                </a:solidFill>
              </a:rPr>
              <a:t>Effectivity Date: May 11, 2020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9237" y="432881"/>
            <a:ext cx="9153525" cy="5514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61980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6137417"/>
            <a:ext cx="12192000" cy="602966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99111" y="6161901"/>
            <a:ext cx="37147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Tw Cen MT" panose="020B0602020104020603" pitchFamily="34" charset="0"/>
              </a:rPr>
              <a:t>SCHOOLS DIVISION OF ILOCOS NORTE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00000">
            <a:off x="-201158" y="5379940"/>
            <a:ext cx="1402213" cy="159682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28" y="5947856"/>
            <a:ext cx="854647" cy="85748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81075" y="6364757"/>
            <a:ext cx="103816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TITLE OF THE PRESENTATION</a:t>
            </a:r>
            <a:endParaRPr lang="en-US" sz="1600" b="1" dirty="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0" y="18447"/>
            <a:ext cx="12192000" cy="340516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0" y="3256423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754026" y="1886558"/>
            <a:ext cx="9559555" cy="1739728"/>
            <a:chOff x="0" y="1845561"/>
            <a:chExt cx="9559555" cy="195352"/>
          </a:xfrm>
        </p:grpSpPr>
        <p:sp>
          <p:nvSpPr>
            <p:cNvPr id="17" name="Rectangle 16"/>
            <p:cNvSpPr/>
            <p:nvPr/>
          </p:nvSpPr>
          <p:spPr>
            <a:xfrm>
              <a:off x="0" y="1845561"/>
              <a:ext cx="8153400" cy="191705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8" name="Rectangle 17"/>
            <p:cNvSpPr/>
            <p:nvPr/>
          </p:nvSpPr>
          <p:spPr>
            <a:xfrm>
              <a:off x="446567" y="1849208"/>
              <a:ext cx="9112988" cy="19170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58870" tIns="30480" rIns="170688" bIns="30480" numCol="1" spcCol="1270" anchor="t" anchorCtr="0">
              <a:noAutofit/>
            </a:bodyPr>
            <a:lstStyle/>
            <a:p>
              <a:pPr marL="0" lvl="1" algn="just" defTabSz="1066800">
                <a:lnSpc>
                  <a:spcPct val="90000"/>
                </a:lnSpc>
                <a:spcBef>
                  <a:spcPct val="0"/>
                </a:spcBef>
                <a:spcAft>
                  <a:spcPct val="20000"/>
                </a:spcAft>
              </a:pPr>
              <a:endParaRPr lang="fil-PH" sz="3600" kern="1200" dirty="0">
                <a:latin typeface="Calibri" pitchFamily="34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3924485-0777-45FE-A1B7-9C792B75DC17}"/>
              </a:ext>
            </a:extLst>
          </p:cNvPr>
          <p:cNvSpPr txBox="1"/>
          <p:nvPr/>
        </p:nvSpPr>
        <p:spPr>
          <a:xfrm>
            <a:off x="10206457" y="6220433"/>
            <a:ext cx="1971028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b="1" dirty="0">
                <a:solidFill>
                  <a:schemeClr val="bg1"/>
                </a:solidFill>
              </a:rPr>
              <a:t>RO1-SDOIN-F35-02-00</a:t>
            </a:r>
          </a:p>
          <a:p>
            <a:pPr algn="r"/>
            <a:r>
              <a:rPr lang="en-US" sz="800" b="1" dirty="0">
                <a:solidFill>
                  <a:schemeClr val="bg1"/>
                </a:solidFill>
              </a:rPr>
              <a:t>Effectivity Date: May 11, 2020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9237" y="449190"/>
            <a:ext cx="9153525" cy="544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4084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6137417"/>
            <a:ext cx="12192000" cy="602966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99111" y="6161901"/>
            <a:ext cx="37147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Tw Cen MT" panose="020B0602020104020603" pitchFamily="34" charset="0"/>
              </a:rPr>
              <a:t>SCHOOLS DIVISION OF ILOCOS NORTE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00000">
            <a:off x="-201158" y="5379940"/>
            <a:ext cx="1402213" cy="159682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28" y="5947856"/>
            <a:ext cx="854647" cy="85748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81075" y="6364757"/>
            <a:ext cx="103816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TITLE OF THE PRESENTATION</a:t>
            </a:r>
            <a:endParaRPr lang="en-US" sz="1600" b="1" dirty="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0" y="18447"/>
            <a:ext cx="12192000" cy="340516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0" y="3256423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754026" y="1886558"/>
            <a:ext cx="9559555" cy="1739728"/>
            <a:chOff x="0" y="1845561"/>
            <a:chExt cx="9559555" cy="195352"/>
          </a:xfrm>
        </p:grpSpPr>
        <p:sp>
          <p:nvSpPr>
            <p:cNvPr id="17" name="Rectangle 16"/>
            <p:cNvSpPr/>
            <p:nvPr/>
          </p:nvSpPr>
          <p:spPr>
            <a:xfrm>
              <a:off x="0" y="1845561"/>
              <a:ext cx="8153400" cy="191705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8" name="Rectangle 17"/>
            <p:cNvSpPr/>
            <p:nvPr/>
          </p:nvSpPr>
          <p:spPr>
            <a:xfrm>
              <a:off x="446567" y="1849208"/>
              <a:ext cx="9112988" cy="19170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58870" tIns="30480" rIns="170688" bIns="30480" numCol="1" spcCol="1270" anchor="t" anchorCtr="0">
              <a:noAutofit/>
            </a:bodyPr>
            <a:lstStyle/>
            <a:p>
              <a:pPr marL="0" lvl="1" algn="just" defTabSz="1066800">
                <a:lnSpc>
                  <a:spcPct val="90000"/>
                </a:lnSpc>
                <a:spcBef>
                  <a:spcPct val="0"/>
                </a:spcBef>
                <a:spcAft>
                  <a:spcPct val="20000"/>
                </a:spcAft>
              </a:pPr>
              <a:endParaRPr lang="fil-PH" sz="3600" kern="1200" dirty="0">
                <a:latin typeface="Calibri" pitchFamily="34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3924485-0777-45FE-A1B7-9C792B75DC17}"/>
              </a:ext>
            </a:extLst>
          </p:cNvPr>
          <p:cNvSpPr txBox="1"/>
          <p:nvPr/>
        </p:nvSpPr>
        <p:spPr>
          <a:xfrm>
            <a:off x="10206457" y="6220433"/>
            <a:ext cx="1971028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b="1" dirty="0">
                <a:solidFill>
                  <a:schemeClr val="bg1"/>
                </a:solidFill>
              </a:rPr>
              <a:t>RO1-SDOIN-F35-02-00</a:t>
            </a:r>
          </a:p>
          <a:p>
            <a:pPr algn="r"/>
            <a:r>
              <a:rPr lang="en-US" sz="800" b="1" dirty="0">
                <a:solidFill>
                  <a:schemeClr val="bg1"/>
                </a:solidFill>
              </a:rPr>
              <a:t>Effectivity Date: May 11, 2020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5912" y="358963"/>
            <a:ext cx="9020175" cy="588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17002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6137417"/>
            <a:ext cx="12192000" cy="602966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99111" y="6161901"/>
            <a:ext cx="37147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Tw Cen MT" panose="020B0602020104020603" pitchFamily="34" charset="0"/>
              </a:rPr>
              <a:t>SCHOOLS DIVISION OF ILOCOS NORTE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00000">
            <a:off x="-201158" y="5379940"/>
            <a:ext cx="1402213" cy="159682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28" y="5947856"/>
            <a:ext cx="854647" cy="85748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81075" y="6364757"/>
            <a:ext cx="103816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TITLE OF THE PRESENTATION</a:t>
            </a:r>
            <a:endParaRPr lang="en-US" sz="1600" b="1" dirty="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0" y="18447"/>
            <a:ext cx="12192000" cy="340516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0" y="3256423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754026" y="1886558"/>
            <a:ext cx="9559555" cy="1739728"/>
            <a:chOff x="0" y="1845561"/>
            <a:chExt cx="9559555" cy="195352"/>
          </a:xfrm>
        </p:grpSpPr>
        <p:sp>
          <p:nvSpPr>
            <p:cNvPr id="17" name="Rectangle 16"/>
            <p:cNvSpPr/>
            <p:nvPr/>
          </p:nvSpPr>
          <p:spPr>
            <a:xfrm>
              <a:off x="0" y="1845561"/>
              <a:ext cx="8153400" cy="191705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8" name="Rectangle 17"/>
            <p:cNvSpPr/>
            <p:nvPr/>
          </p:nvSpPr>
          <p:spPr>
            <a:xfrm>
              <a:off x="446567" y="1849208"/>
              <a:ext cx="9112988" cy="19170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58870" tIns="30480" rIns="170688" bIns="30480" numCol="1" spcCol="1270" anchor="t" anchorCtr="0">
              <a:noAutofit/>
            </a:bodyPr>
            <a:lstStyle/>
            <a:p>
              <a:pPr marL="0" lvl="1" algn="just" defTabSz="1066800">
                <a:lnSpc>
                  <a:spcPct val="90000"/>
                </a:lnSpc>
                <a:spcBef>
                  <a:spcPct val="0"/>
                </a:spcBef>
                <a:spcAft>
                  <a:spcPct val="20000"/>
                </a:spcAft>
              </a:pPr>
              <a:endParaRPr lang="fil-PH" sz="3600" kern="1200" dirty="0">
                <a:latin typeface="Calibri" pitchFamily="34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3924485-0777-45FE-A1B7-9C792B75DC17}"/>
              </a:ext>
            </a:extLst>
          </p:cNvPr>
          <p:cNvSpPr txBox="1"/>
          <p:nvPr/>
        </p:nvSpPr>
        <p:spPr>
          <a:xfrm>
            <a:off x="10206457" y="6220433"/>
            <a:ext cx="1971028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b="1" dirty="0">
                <a:solidFill>
                  <a:schemeClr val="bg1"/>
                </a:solidFill>
              </a:rPr>
              <a:t>RO1-SDOIN-F35-02-00</a:t>
            </a:r>
          </a:p>
          <a:p>
            <a:pPr algn="r"/>
            <a:r>
              <a:rPr lang="en-US" sz="800" b="1" dirty="0">
                <a:solidFill>
                  <a:schemeClr val="bg1"/>
                </a:solidFill>
              </a:rPr>
              <a:t>Effectivity Date: May 11, 2020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4475" y="478752"/>
            <a:ext cx="9163050" cy="550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92230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6137417"/>
            <a:ext cx="12192000" cy="602966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99111" y="6161901"/>
            <a:ext cx="37147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Tw Cen MT" panose="020B0602020104020603" pitchFamily="34" charset="0"/>
              </a:rPr>
              <a:t>SCHOOLS DIVISION OF ILOCOS NORTE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00000">
            <a:off x="-201158" y="5379940"/>
            <a:ext cx="1402213" cy="159682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28" y="5947856"/>
            <a:ext cx="854647" cy="85748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81075" y="6364757"/>
            <a:ext cx="103816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TITLE OF THE PRESENTATION</a:t>
            </a:r>
            <a:endParaRPr lang="en-US" sz="1600" b="1" dirty="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0" y="18447"/>
            <a:ext cx="12192000" cy="340516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0" y="3256423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754026" y="1886558"/>
            <a:ext cx="9559555" cy="1739728"/>
            <a:chOff x="0" y="1845561"/>
            <a:chExt cx="9559555" cy="195352"/>
          </a:xfrm>
        </p:grpSpPr>
        <p:sp>
          <p:nvSpPr>
            <p:cNvPr id="17" name="Rectangle 16"/>
            <p:cNvSpPr/>
            <p:nvPr/>
          </p:nvSpPr>
          <p:spPr>
            <a:xfrm>
              <a:off x="0" y="1845561"/>
              <a:ext cx="8153400" cy="191705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8" name="Rectangle 17"/>
            <p:cNvSpPr/>
            <p:nvPr/>
          </p:nvSpPr>
          <p:spPr>
            <a:xfrm>
              <a:off x="446567" y="1849208"/>
              <a:ext cx="9112988" cy="19170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58870" tIns="30480" rIns="170688" bIns="30480" numCol="1" spcCol="1270" anchor="t" anchorCtr="0">
              <a:noAutofit/>
            </a:bodyPr>
            <a:lstStyle/>
            <a:p>
              <a:pPr marL="0" lvl="1" algn="just" defTabSz="1066800">
                <a:lnSpc>
                  <a:spcPct val="90000"/>
                </a:lnSpc>
                <a:spcBef>
                  <a:spcPct val="0"/>
                </a:spcBef>
                <a:spcAft>
                  <a:spcPct val="20000"/>
                </a:spcAft>
              </a:pPr>
              <a:endParaRPr lang="fil-PH" sz="3600" kern="1200" dirty="0">
                <a:latin typeface="Calibri" pitchFamily="34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3924485-0777-45FE-A1B7-9C792B75DC17}"/>
              </a:ext>
            </a:extLst>
          </p:cNvPr>
          <p:cNvSpPr txBox="1"/>
          <p:nvPr/>
        </p:nvSpPr>
        <p:spPr>
          <a:xfrm>
            <a:off x="10206457" y="6220433"/>
            <a:ext cx="1971028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b="1" dirty="0">
                <a:solidFill>
                  <a:schemeClr val="bg1"/>
                </a:solidFill>
              </a:rPr>
              <a:t>RO1-SDOIN-F35-02-00</a:t>
            </a:r>
          </a:p>
          <a:p>
            <a:pPr algn="r"/>
            <a:r>
              <a:rPr lang="en-US" sz="800" b="1" dirty="0">
                <a:solidFill>
                  <a:schemeClr val="bg1"/>
                </a:solidFill>
              </a:rPr>
              <a:t>Effectivity Date: May 11, 2020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8287" y="507368"/>
            <a:ext cx="9115425" cy="535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60460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6137417"/>
            <a:ext cx="12192000" cy="602966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99111" y="6161901"/>
            <a:ext cx="37147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Tw Cen MT" panose="020B0602020104020603" pitchFamily="34" charset="0"/>
              </a:rPr>
              <a:t>SCHOOLS DIVISION OF ILOCOS NORTE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00000">
            <a:off x="-201158" y="5379940"/>
            <a:ext cx="1402213" cy="159682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28" y="5947856"/>
            <a:ext cx="854647" cy="85748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81075" y="6364757"/>
            <a:ext cx="103816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TITLE OF THE PRESENTATION</a:t>
            </a:r>
            <a:endParaRPr lang="en-US" sz="1600" b="1" dirty="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0" y="18447"/>
            <a:ext cx="12192000" cy="340516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0" y="3256423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754026" y="1886558"/>
            <a:ext cx="9559555" cy="1739728"/>
            <a:chOff x="0" y="1845561"/>
            <a:chExt cx="9559555" cy="195352"/>
          </a:xfrm>
        </p:grpSpPr>
        <p:sp>
          <p:nvSpPr>
            <p:cNvPr id="17" name="Rectangle 16"/>
            <p:cNvSpPr/>
            <p:nvPr/>
          </p:nvSpPr>
          <p:spPr>
            <a:xfrm>
              <a:off x="0" y="1845561"/>
              <a:ext cx="8153400" cy="191705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8" name="Rectangle 17"/>
            <p:cNvSpPr/>
            <p:nvPr/>
          </p:nvSpPr>
          <p:spPr>
            <a:xfrm>
              <a:off x="446567" y="1849208"/>
              <a:ext cx="9112988" cy="19170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58870" tIns="30480" rIns="170688" bIns="30480" numCol="1" spcCol="1270" anchor="t" anchorCtr="0">
              <a:noAutofit/>
            </a:bodyPr>
            <a:lstStyle/>
            <a:p>
              <a:pPr marL="0" lvl="1" algn="just" defTabSz="1066800">
                <a:lnSpc>
                  <a:spcPct val="90000"/>
                </a:lnSpc>
                <a:spcBef>
                  <a:spcPct val="0"/>
                </a:spcBef>
                <a:spcAft>
                  <a:spcPct val="20000"/>
                </a:spcAft>
              </a:pPr>
              <a:endParaRPr lang="fil-PH" sz="3600" kern="1200" dirty="0">
                <a:latin typeface="Calibri" pitchFamily="34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3924485-0777-45FE-A1B7-9C792B75DC17}"/>
              </a:ext>
            </a:extLst>
          </p:cNvPr>
          <p:cNvSpPr txBox="1"/>
          <p:nvPr/>
        </p:nvSpPr>
        <p:spPr>
          <a:xfrm>
            <a:off x="10206457" y="6220433"/>
            <a:ext cx="1971028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b="1" dirty="0">
                <a:solidFill>
                  <a:schemeClr val="bg1"/>
                </a:solidFill>
              </a:rPr>
              <a:t>RO1-SDOIN-F35-02-00</a:t>
            </a:r>
          </a:p>
          <a:p>
            <a:pPr algn="r"/>
            <a:r>
              <a:rPr lang="en-US" sz="800" b="1" dirty="0">
                <a:solidFill>
                  <a:schemeClr val="bg1"/>
                </a:solidFill>
              </a:rPr>
              <a:t>Effectivity Date: May 11, 2020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9237" y="449190"/>
            <a:ext cx="9153525" cy="544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77244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6137417"/>
            <a:ext cx="12192000" cy="602966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99111" y="6161901"/>
            <a:ext cx="37147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Tw Cen MT" panose="020B0602020104020603" pitchFamily="34" charset="0"/>
              </a:rPr>
              <a:t>SCHOOLS DIVISION OF ILOCOS NORTE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00000">
            <a:off x="-201158" y="5379940"/>
            <a:ext cx="1402213" cy="159682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28" y="5947856"/>
            <a:ext cx="854647" cy="85748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81075" y="6364757"/>
            <a:ext cx="103816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TITLE OF THE PRESENTATION</a:t>
            </a:r>
            <a:endParaRPr lang="en-US" sz="1600" b="1" dirty="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0" y="18447"/>
            <a:ext cx="12192000" cy="340516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0" y="3256423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754026" y="1886558"/>
            <a:ext cx="9559555" cy="1739728"/>
            <a:chOff x="0" y="1845561"/>
            <a:chExt cx="9559555" cy="195352"/>
          </a:xfrm>
        </p:grpSpPr>
        <p:sp>
          <p:nvSpPr>
            <p:cNvPr id="17" name="Rectangle 16"/>
            <p:cNvSpPr/>
            <p:nvPr/>
          </p:nvSpPr>
          <p:spPr>
            <a:xfrm>
              <a:off x="0" y="1845561"/>
              <a:ext cx="8153400" cy="191705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8" name="Rectangle 17"/>
            <p:cNvSpPr/>
            <p:nvPr/>
          </p:nvSpPr>
          <p:spPr>
            <a:xfrm>
              <a:off x="446567" y="1849208"/>
              <a:ext cx="9112988" cy="19170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58870" tIns="30480" rIns="170688" bIns="30480" numCol="1" spcCol="1270" anchor="t" anchorCtr="0">
              <a:noAutofit/>
            </a:bodyPr>
            <a:lstStyle/>
            <a:p>
              <a:pPr marL="0" lvl="1" algn="just" defTabSz="1066800">
                <a:lnSpc>
                  <a:spcPct val="90000"/>
                </a:lnSpc>
                <a:spcBef>
                  <a:spcPct val="0"/>
                </a:spcBef>
                <a:spcAft>
                  <a:spcPct val="20000"/>
                </a:spcAft>
              </a:pPr>
              <a:endParaRPr lang="fil-PH" sz="3600" kern="1200" dirty="0">
                <a:latin typeface="Calibri" pitchFamily="34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3924485-0777-45FE-A1B7-9C792B75DC17}"/>
              </a:ext>
            </a:extLst>
          </p:cNvPr>
          <p:cNvSpPr txBox="1"/>
          <p:nvPr/>
        </p:nvSpPr>
        <p:spPr>
          <a:xfrm>
            <a:off x="10206457" y="6220433"/>
            <a:ext cx="1971028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b="1" dirty="0">
                <a:solidFill>
                  <a:schemeClr val="bg1"/>
                </a:solidFill>
              </a:rPr>
              <a:t>RO1-SDOIN-F35-02-00</a:t>
            </a:r>
          </a:p>
          <a:p>
            <a:pPr algn="r"/>
            <a:r>
              <a:rPr lang="en-US" sz="800" b="1" dirty="0">
                <a:solidFill>
                  <a:schemeClr val="bg1"/>
                </a:solidFill>
              </a:rPr>
              <a:t>Effectivity Date: May 11, 2020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8762" y="453281"/>
            <a:ext cx="9134475" cy="541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72395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6137417"/>
            <a:ext cx="12192000" cy="602966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99111" y="6161901"/>
            <a:ext cx="37147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Tw Cen MT" panose="020B0602020104020603" pitchFamily="34" charset="0"/>
              </a:rPr>
              <a:t>SCHOOLS DIVISION OF ILOCOS NORTE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00000">
            <a:off x="-201158" y="5379940"/>
            <a:ext cx="1402213" cy="159682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28" y="5947856"/>
            <a:ext cx="854647" cy="85748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81075" y="6364757"/>
            <a:ext cx="103816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TITLE OF THE PRESENTATION</a:t>
            </a:r>
            <a:endParaRPr lang="en-US" sz="1600" b="1" dirty="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0" y="18447"/>
            <a:ext cx="12192000" cy="340516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0" y="3256423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754026" y="1886558"/>
            <a:ext cx="9559555" cy="1739728"/>
            <a:chOff x="0" y="1845561"/>
            <a:chExt cx="9559555" cy="195352"/>
          </a:xfrm>
        </p:grpSpPr>
        <p:sp>
          <p:nvSpPr>
            <p:cNvPr id="17" name="Rectangle 16"/>
            <p:cNvSpPr/>
            <p:nvPr/>
          </p:nvSpPr>
          <p:spPr>
            <a:xfrm>
              <a:off x="0" y="1845561"/>
              <a:ext cx="8153400" cy="191705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8" name="Rectangle 17"/>
            <p:cNvSpPr/>
            <p:nvPr/>
          </p:nvSpPr>
          <p:spPr>
            <a:xfrm>
              <a:off x="446567" y="1849208"/>
              <a:ext cx="9112988" cy="19170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58870" tIns="30480" rIns="170688" bIns="30480" numCol="1" spcCol="1270" anchor="t" anchorCtr="0">
              <a:noAutofit/>
            </a:bodyPr>
            <a:lstStyle/>
            <a:p>
              <a:pPr marL="0" lvl="1" algn="just" defTabSz="1066800">
                <a:lnSpc>
                  <a:spcPct val="90000"/>
                </a:lnSpc>
                <a:spcBef>
                  <a:spcPct val="0"/>
                </a:spcBef>
                <a:spcAft>
                  <a:spcPct val="20000"/>
                </a:spcAft>
              </a:pPr>
              <a:endParaRPr lang="fil-PH" sz="3600" kern="1200" dirty="0">
                <a:latin typeface="Calibri" pitchFamily="34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3924485-0777-45FE-A1B7-9C792B75DC17}"/>
              </a:ext>
            </a:extLst>
          </p:cNvPr>
          <p:cNvSpPr txBox="1"/>
          <p:nvPr/>
        </p:nvSpPr>
        <p:spPr>
          <a:xfrm>
            <a:off x="10206457" y="6220433"/>
            <a:ext cx="1971028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b="1" dirty="0">
                <a:solidFill>
                  <a:schemeClr val="bg1"/>
                </a:solidFill>
              </a:rPr>
              <a:t>RO1-SDOIN-F35-02-00</a:t>
            </a:r>
          </a:p>
          <a:p>
            <a:pPr algn="r"/>
            <a:r>
              <a:rPr lang="en-US" sz="800" b="1" dirty="0">
                <a:solidFill>
                  <a:schemeClr val="bg1"/>
                </a:solidFill>
              </a:rPr>
              <a:t>Effectivity Date: May 11, 2020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3193" y="383447"/>
            <a:ext cx="8387788" cy="5822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0042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6137417"/>
            <a:ext cx="12192000" cy="602966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99111" y="6161901"/>
            <a:ext cx="37147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Tw Cen MT" panose="020B0602020104020603" pitchFamily="34" charset="0"/>
              </a:rPr>
              <a:t>SCHOOLS DIVISION OF ILOCOS NORTE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00000">
            <a:off x="-201158" y="5379940"/>
            <a:ext cx="1402213" cy="159682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28" y="5947856"/>
            <a:ext cx="854647" cy="85748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81075" y="6364757"/>
            <a:ext cx="103816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TITLE OF THE PRESENTATION</a:t>
            </a:r>
            <a:endParaRPr lang="en-US" sz="1600" b="1" dirty="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0" y="18447"/>
            <a:ext cx="12192000" cy="340516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0" y="3256423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754026" y="1886558"/>
            <a:ext cx="9559555" cy="1739728"/>
            <a:chOff x="0" y="1845561"/>
            <a:chExt cx="9559555" cy="195352"/>
          </a:xfrm>
        </p:grpSpPr>
        <p:sp>
          <p:nvSpPr>
            <p:cNvPr id="17" name="Rectangle 16"/>
            <p:cNvSpPr/>
            <p:nvPr/>
          </p:nvSpPr>
          <p:spPr>
            <a:xfrm>
              <a:off x="0" y="1845561"/>
              <a:ext cx="8153400" cy="191705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8" name="Rectangle 17"/>
            <p:cNvSpPr/>
            <p:nvPr/>
          </p:nvSpPr>
          <p:spPr>
            <a:xfrm>
              <a:off x="446567" y="1849208"/>
              <a:ext cx="9112988" cy="19170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58870" tIns="30480" rIns="170688" bIns="30480" numCol="1" spcCol="1270" anchor="t" anchorCtr="0">
              <a:noAutofit/>
            </a:bodyPr>
            <a:lstStyle/>
            <a:p>
              <a:pPr marL="0" lvl="1" algn="just" defTabSz="1066800">
                <a:lnSpc>
                  <a:spcPct val="90000"/>
                </a:lnSpc>
                <a:spcBef>
                  <a:spcPct val="0"/>
                </a:spcBef>
                <a:spcAft>
                  <a:spcPct val="20000"/>
                </a:spcAft>
              </a:pPr>
              <a:endParaRPr lang="fil-PH" sz="3600" kern="1200" dirty="0">
                <a:latin typeface="Calibri" pitchFamily="34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3924485-0777-45FE-A1B7-9C792B75DC17}"/>
              </a:ext>
            </a:extLst>
          </p:cNvPr>
          <p:cNvSpPr txBox="1"/>
          <p:nvPr/>
        </p:nvSpPr>
        <p:spPr>
          <a:xfrm>
            <a:off x="10206457" y="6220433"/>
            <a:ext cx="1971028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b="1" dirty="0">
                <a:solidFill>
                  <a:schemeClr val="bg1"/>
                </a:solidFill>
              </a:rPr>
              <a:t>RO1-SDOIN-F35-02-00</a:t>
            </a:r>
          </a:p>
          <a:p>
            <a:pPr algn="r"/>
            <a:r>
              <a:rPr lang="en-US" sz="800" b="1" dirty="0">
                <a:solidFill>
                  <a:schemeClr val="bg1"/>
                </a:solidFill>
              </a:rPr>
              <a:t>Effectivity Date: May 11, 2020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5863" y="418613"/>
            <a:ext cx="6180273" cy="5441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33463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6137417"/>
            <a:ext cx="12192000" cy="602966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99111" y="6161901"/>
            <a:ext cx="37147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Tw Cen MT" panose="020B0602020104020603" pitchFamily="34" charset="0"/>
              </a:rPr>
              <a:t>SCHOOLS DIVISION OF ILOCOS NORTE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00000">
            <a:off x="-201158" y="5379940"/>
            <a:ext cx="1402213" cy="159682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28" y="5947856"/>
            <a:ext cx="854647" cy="85748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81075" y="6364757"/>
            <a:ext cx="103816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TITLE OF THE PRESENTATION</a:t>
            </a:r>
            <a:endParaRPr lang="en-US" sz="1600" b="1" dirty="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0" y="18447"/>
            <a:ext cx="12192000" cy="340516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0" y="3256423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754026" y="1886558"/>
            <a:ext cx="9559555" cy="1739728"/>
            <a:chOff x="0" y="1845561"/>
            <a:chExt cx="9559555" cy="195352"/>
          </a:xfrm>
        </p:grpSpPr>
        <p:sp>
          <p:nvSpPr>
            <p:cNvPr id="17" name="Rectangle 16"/>
            <p:cNvSpPr/>
            <p:nvPr/>
          </p:nvSpPr>
          <p:spPr>
            <a:xfrm>
              <a:off x="0" y="1845561"/>
              <a:ext cx="8153400" cy="191705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8" name="Rectangle 17"/>
            <p:cNvSpPr/>
            <p:nvPr/>
          </p:nvSpPr>
          <p:spPr>
            <a:xfrm>
              <a:off x="446567" y="1849208"/>
              <a:ext cx="9112988" cy="19170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58870" tIns="30480" rIns="170688" bIns="30480" numCol="1" spcCol="1270" anchor="t" anchorCtr="0">
              <a:noAutofit/>
            </a:bodyPr>
            <a:lstStyle/>
            <a:p>
              <a:pPr marL="0" lvl="1" algn="just" defTabSz="1066800">
                <a:lnSpc>
                  <a:spcPct val="90000"/>
                </a:lnSpc>
                <a:spcBef>
                  <a:spcPct val="0"/>
                </a:spcBef>
                <a:spcAft>
                  <a:spcPct val="20000"/>
                </a:spcAft>
              </a:pPr>
              <a:endParaRPr lang="fil-PH" sz="3600" kern="1200" dirty="0">
                <a:latin typeface="Calibri" pitchFamily="34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3924485-0777-45FE-A1B7-9C792B75DC17}"/>
              </a:ext>
            </a:extLst>
          </p:cNvPr>
          <p:cNvSpPr txBox="1"/>
          <p:nvPr/>
        </p:nvSpPr>
        <p:spPr>
          <a:xfrm>
            <a:off x="10206457" y="6220433"/>
            <a:ext cx="1971028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b="1" dirty="0">
                <a:solidFill>
                  <a:schemeClr val="bg1"/>
                </a:solidFill>
              </a:rPr>
              <a:t>RO1-SDOIN-F35-02-00</a:t>
            </a:r>
          </a:p>
          <a:p>
            <a:pPr algn="r"/>
            <a:r>
              <a:rPr lang="en-US" sz="800" b="1" dirty="0">
                <a:solidFill>
                  <a:schemeClr val="bg1"/>
                </a:solidFill>
              </a:rPr>
              <a:t>Effectivity Date: May 11, 2020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8145" y="353033"/>
            <a:ext cx="7067550" cy="586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56307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6137417"/>
            <a:ext cx="12192000" cy="602966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99111" y="6161901"/>
            <a:ext cx="37147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Tw Cen MT" panose="020B0602020104020603" pitchFamily="34" charset="0"/>
              </a:rPr>
              <a:t>SCHOOLS DIVISION OF ILOCOS NORTE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00000">
            <a:off x="-201158" y="5379940"/>
            <a:ext cx="1402213" cy="159682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28" y="5947856"/>
            <a:ext cx="854647" cy="85748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81075" y="6364757"/>
            <a:ext cx="103816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TITLE OF THE PRESENTATION</a:t>
            </a:r>
            <a:endParaRPr lang="en-US" sz="1600" b="1" dirty="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0" y="18447"/>
            <a:ext cx="12192000" cy="340516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0" y="3256423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754026" y="1886558"/>
            <a:ext cx="9559555" cy="1739728"/>
            <a:chOff x="0" y="1845561"/>
            <a:chExt cx="9559555" cy="195352"/>
          </a:xfrm>
        </p:grpSpPr>
        <p:sp>
          <p:nvSpPr>
            <p:cNvPr id="17" name="Rectangle 16"/>
            <p:cNvSpPr/>
            <p:nvPr/>
          </p:nvSpPr>
          <p:spPr>
            <a:xfrm>
              <a:off x="0" y="1845561"/>
              <a:ext cx="8153400" cy="191705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8" name="Rectangle 17"/>
            <p:cNvSpPr/>
            <p:nvPr/>
          </p:nvSpPr>
          <p:spPr>
            <a:xfrm>
              <a:off x="446567" y="1849208"/>
              <a:ext cx="9112988" cy="19170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58870" tIns="30480" rIns="170688" bIns="30480" numCol="1" spcCol="1270" anchor="t" anchorCtr="0">
              <a:noAutofit/>
            </a:bodyPr>
            <a:lstStyle/>
            <a:p>
              <a:pPr marL="0" lvl="1" algn="just" defTabSz="1066800">
                <a:lnSpc>
                  <a:spcPct val="90000"/>
                </a:lnSpc>
                <a:spcBef>
                  <a:spcPct val="0"/>
                </a:spcBef>
                <a:spcAft>
                  <a:spcPct val="20000"/>
                </a:spcAft>
              </a:pPr>
              <a:endParaRPr lang="fil-PH" sz="3600" kern="1200" dirty="0">
                <a:latin typeface="Calibri" pitchFamily="34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3924485-0777-45FE-A1B7-9C792B75DC17}"/>
              </a:ext>
            </a:extLst>
          </p:cNvPr>
          <p:cNvSpPr txBox="1"/>
          <p:nvPr/>
        </p:nvSpPr>
        <p:spPr>
          <a:xfrm>
            <a:off x="10206457" y="6220433"/>
            <a:ext cx="1971028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b="1" dirty="0">
                <a:solidFill>
                  <a:schemeClr val="bg1"/>
                </a:solidFill>
              </a:rPr>
              <a:t>RO1-SDOIN-F35-02-00</a:t>
            </a:r>
          </a:p>
          <a:p>
            <a:pPr algn="r"/>
            <a:r>
              <a:rPr lang="en-US" sz="800" b="1" dirty="0">
                <a:solidFill>
                  <a:schemeClr val="bg1"/>
                </a:solidFill>
              </a:rPr>
              <a:t>Effectivity Date: May 11, 2020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2092" y="585281"/>
            <a:ext cx="6848475" cy="536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27257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6137417"/>
            <a:ext cx="12192000" cy="602966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99111" y="6161901"/>
            <a:ext cx="37147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Tw Cen MT" panose="020B0602020104020603" pitchFamily="34" charset="0"/>
              </a:rPr>
              <a:t>SCHOOLS DIVISION OF ILOCOS NORTE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00000">
            <a:off x="-201158" y="5379940"/>
            <a:ext cx="1402213" cy="159682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28" y="5947856"/>
            <a:ext cx="854647" cy="85748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81075" y="6364757"/>
            <a:ext cx="103816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TITLE OF THE PRESENTATION</a:t>
            </a:r>
            <a:endParaRPr lang="en-US" sz="1600" b="1" dirty="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0" y="18447"/>
            <a:ext cx="12192000" cy="340516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0" y="3256423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754026" y="1886558"/>
            <a:ext cx="9559555" cy="1739728"/>
            <a:chOff x="0" y="1845561"/>
            <a:chExt cx="9559555" cy="195352"/>
          </a:xfrm>
        </p:grpSpPr>
        <p:sp>
          <p:nvSpPr>
            <p:cNvPr id="17" name="Rectangle 16"/>
            <p:cNvSpPr/>
            <p:nvPr/>
          </p:nvSpPr>
          <p:spPr>
            <a:xfrm>
              <a:off x="0" y="1845561"/>
              <a:ext cx="8153400" cy="191705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8" name="Rectangle 17"/>
            <p:cNvSpPr/>
            <p:nvPr/>
          </p:nvSpPr>
          <p:spPr>
            <a:xfrm>
              <a:off x="446567" y="1849208"/>
              <a:ext cx="9112988" cy="19170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58870" tIns="30480" rIns="170688" bIns="30480" numCol="1" spcCol="1270" anchor="t" anchorCtr="0">
              <a:noAutofit/>
            </a:bodyPr>
            <a:lstStyle/>
            <a:p>
              <a:pPr marL="0" lvl="1" algn="just" defTabSz="1066800">
                <a:lnSpc>
                  <a:spcPct val="90000"/>
                </a:lnSpc>
                <a:spcBef>
                  <a:spcPct val="0"/>
                </a:spcBef>
                <a:spcAft>
                  <a:spcPct val="20000"/>
                </a:spcAft>
              </a:pPr>
              <a:endParaRPr lang="fil-PH" sz="3600" kern="1200" dirty="0">
                <a:latin typeface="Calibri" pitchFamily="34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3924485-0777-45FE-A1B7-9C792B75DC17}"/>
              </a:ext>
            </a:extLst>
          </p:cNvPr>
          <p:cNvSpPr txBox="1"/>
          <p:nvPr/>
        </p:nvSpPr>
        <p:spPr>
          <a:xfrm>
            <a:off x="10206457" y="6220433"/>
            <a:ext cx="1971028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b="1" dirty="0">
                <a:solidFill>
                  <a:schemeClr val="bg1"/>
                </a:solidFill>
              </a:rPr>
              <a:t>RO1-SDOIN-F35-02-00</a:t>
            </a:r>
          </a:p>
          <a:p>
            <a:pPr algn="r"/>
            <a:r>
              <a:rPr lang="en-US" sz="800" b="1" dirty="0">
                <a:solidFill>
                  <a:schemeClr val="bg1"/>
                </a:solidFill>
              </a:rPr>
              <a:t>Effectivity Date: May 11, 2020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4062" y="323076"/>
            <a:ext cx="8143875" cy="5838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80706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6137417"/>
            <a:ext cx="12192000" cy="602966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99111" y="6161901"/>
            <a:ext cx="37147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Tw Cen MT" panose="020B0602020104020603" pitchFamily="34" charset="0"/>
              </a:rPr>
              <a:t>SCHOOLS DIVISION OF ILOCOS NORTE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00000">
            <a:off x="-201158" y="5379940"/>
            <a:ext cx="1402213" cy="159682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28" y="5947856"/>
            <a:ext cx="854647" cy="85748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81075" y="6364757"/>
            <a:ext cx="103816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TITLE OF THE PRESENTATION</a:t>
            </a:r>
            <a:endParaRPr lang="en-US" sz="1600" b="1" dirty="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0" y="18447"/>
            <a:ext cx="12192000" cy="340516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0" y="3256423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754026" y="1886558"/>
            <a:ext cx="9559555" cy="1739728"/>
            <a:chOff x="0" y="1845561"/>
            <a:chExt cx="9559555" cy="195352"/>
          </a:xfrm>
        </p:grpSpPr>
        <p:sp>
          <p:nvSpPr>
            <p:cNvPr id="17" name="Rectangle 16"/>
            <p:cNvSpPr/>
            <p:nvPr/>
          </p:nvSpPr>
          <p:spPr>
            <a:xfrm>
              <a:off x="0" y="1845561"/>
              <a:ext cx="8153400" cy="191705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8" name="Rectangle 17"/>
            <p:cNvSpPr/>
            <p:nvPr/>
          </p:nvSpPr>
          <p:spPr>
            <a:xfrm>
              <a:off x="446567" y="1849208"/>
              <a:ext cx="9112988" cy="19170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58870" tIns="30480" rIns="170688" bIns="30480" numCol="1" spcCol="1270" anchor="t" anchorCtr="0">
              <a:noAutofit/>
            </a:bodyPr>
            <a:lstStyle/>
            <a:p>
              <a:pPr marL="0" lvl="1" algn="just" defTabSz="1066800">
                <a:lnSpc>
                  <a:spcPct val="90000"/>
                </a:lnSpc>
                <a:spcBef>
                  <a:spcPct val="0"/>
                </a:spcBef>
                <a:spcAft>
                  <a:spcPct val="20000"/>
                </a:spcAft>
              </a:pPr>
              <a:endParaRPr lang="fil-PH" sz="3600" kern="1200" dirty="0">
                <a:latin typeface="Calibri" pitchFamily="34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3924485-0777-45FE-A1B7-9C792B75DC17}"/>
              </a:ext>
            </a:extLst>
          </p:cNvPr>
          <p:cNvSpPr txBox="1"/>
          <p:nvPr/>
        </p:nvSpPr>
        <p:spPr>
          <a:xfrm>
            <a:off x="10206457" y="6220433"/>
            <a:ext cx="1971028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b="1" dirty="0">
                <a:solidFill>
                  <a:schemeClr val="bg1"/>
                </a:solidFill>
              </a:rPr>
              <a:t>RO1-SDOIN-F35-02-00</a:t>
            </a:r>
          </a:p>
          <a:p>
            <a:pPr algn="r"/>
            <a:r>
              <a:rPr lang="en-US" sz="800" b="1" dirty="0">
                <a:solidFill>
                  <a:schemeClr val="bg1"/>
                </a:solidFill>
              </a:rPr>
              <a:t>Effectivity Date: May 11, 2020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0377" y="586303"/>
            <a:ext cx="8750559" cy="4796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1131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6137417"/>
            <a:ext cx="12192000" cy="602966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99111" y="6161901"/>
            <a:ext cx="37147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Tw Cen MT" panose="020B0602020104020603" pitchFamily="34" charset="0"/>
              </a:rPr>
              <a:t>SCHOOLS DIVISION OF ILOCOS NORTE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00000">
            <a:off x="-201158" y="5379940"/>
            <a:ext cx="1402213" cy="159682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28" y="5947856"/>
            <a:ext cx="854647" cy="85748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81075" y="6364757"/>
            <a:ext cx="103816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TITLE OF THE PRESENTATION</a:t>
            </a:r>
            <a:endParaRPr lang="en-US" sz="1600" b="1" dirty="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0" y="18447"/>
            <a:ext cx="12192000" cy="340516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0" y="3256423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754026" y="1886558"/>
            <a:ext cx="9559555" cy="1739728"/>
            <a:chOff x="0" y="1845561"/>
            <a:chExt cx="9559555" cy="195352"/>
          </a:xfrm>
        </p:grpSpPr>
        <p:sp>
          <p:nvSpPr>
            <p:cNvPr id="17" name="Rectangle 16"/>
            <p:cNvSpPr/>
            <p:nvPr/>
          </p:nvSpPr>
          <p:spPr>
            <a:xfrm>
              <a:off x="0" y="1845561"/>
              <a:ext cx="8153400" cy="191705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8" name="Rectangle 17"/>
            <p:cNvSpPr/>
            <p:nvPr/>
          </p:nvSpPr>
          <p:spPr>
            <a:xfrm>
              <a:off x="446567" y="1849208"/>
              <a:ext cx="9112988" cy="19170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58870" tIns="30480" rIns="170688" bIns="30480" numCol="1" spcCol="1270" anchor="t" anchorCtr="0">
              <a:noAutofit/>
            </a:bodyPr>
            <a:lstStyle/>
            <a:p>
              <a:pPr marL="0" lvl="1" algn="just" defTabSz="1066800">
                <a:lnSpc>
                  <a:spcPct val="90000"/>
                </a:lnSpc>
                <a:spcBef>
                  <a:spcPct val="0"/>
                </a:spcBef>
                <a:spcAft>
                  <a:spcPct val="20000"/>
                </a:spcAft>
              </a:pPr>
              <a:endParaRPr lang="fil-PH" sz="3600" kern="1200" dirty="0">
                <a:latin typeface="Calibri" pitchFamily="34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3924485-0777-45FE-A1B7-9C792B75DC17}"/>
              </a:ext>
            </a:extLst>
          </p:cNvPr>
          <p:cNvSpPr txBox="1"/>
          <p:nvPr/>
        </p:nvSpPr>
        <p:spPr>
          <a:xfrm>
            <a:off x="10206457" y="6220433"/>
            <a:ext cx="1971028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b="1" dirty="0">
                <a:solidFill>
                  <a:schemeClr val="bg1"/>
                </a:solidFill>
              </a:rPr>
              <a:t>RO1-SDOIN-F35-02-00</a:t>
            </a:r>
          </a:p>
          <a:p>
            <a:pPr algn="r"/>
            <a:r>
              <a:rPr lang="en-US" sz="800" b="1" dirty="0">
                <a:solidFill>
                  <a:schemeClr val="bg1"/>
                </a:solidFill>
              </a:rPr>
              <a:t>Effectivity Date: May 11, 2020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0238" y="385256"/>
            <a:ext cx="9182100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1332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6137417"/>
            <a:ext cx="12192000" cy="602966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99111" y="6161901"/>
            <a:ext cx="37147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Tw Cen MT" panose="020B0602020104020603" pitchFamily="34" charset="0"/>
              </a:rPr>
              <a:t>SCHOOLS DIVISION OF ILOCOS NORTE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00000">
            <a:off x="-201158" y="5379940"/>
            <a:ext cx="1402213" cy="159682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28" y="5947856"/>
            <a:ext cx="854647" cy="85748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81075" y="6364757"/>
            <a:ext cx="103816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TITLE OF THE PRESENTATION</a:t>
            </a:r>
            <a:endParaRPr lang="en-US" sz="1600" b="1" dirty="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0" y="18447"/>
            <a:ext cx="12192000" cy="340516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0" y="3256423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754026" y="1886558"/>
            <a:ext cx="9559555" cy="1739728"/>
            <a:chOff x="0" y="1845561"/>
            <a:chExt cx="9559555" cy="195352"/>
          </a:xfrm>
        </p:grpSpPr>
        <p:sp>
          <p:nvSpPr>
            <p:cNvPr id="17" name="Rectangle 16"/>
            <p:cNvSpPr/>
            <p:nvPr/>
          </p:nvSpPr>
          <p:spPr>
            <a:xfrm>
              <a:off x="0" y="1845561"/>
              <a:ext cx="8153400" cy="191705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8" name="Rectangle 17"/>
            <p:cNvSpPr/>
            <p:nvPr/>
          </p:nvSpPr>
          <p:spPr>
            <a:xfrm>
              <a:off x="446567" y="1849208"/>
              <a:ext cx="9112988" cy="19170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58870" tIns="30480" rIns="170688" bIns="30480" numCol="1" spcCol="1270" anchor="t" anchorCtr="0">
              <a:noAutofit/>
            </a:bodyPr>
            <a:lstStyle/>
            <a:p>
              <a:pPr marL="0" lvl="1" algn="just" defTabSz="1066800">
                <a:lnSpc>
                  <a:spcPct val="90000"/>
                </a:lnSpc>
                <a:spcBef>
                  <a:spcPct val="0"/>
                </a:spcBef>
                <a:spcAft>
                  <a:spcPct val="20000"/>
                </a:spcAft>
              </a:pPr>
              <a:endParaRPr lang="fil-PH" sz="3600" kern="1200" dirty="0">
                <a:latin typeface="Calibri" pitchFamily="34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3924485-0777-45FE-A1B7-9C792B75DC17}"/>
              </a:ext>
            </a:extLst>
          </p:cNvPr>
          <p:cNvSpPr txBox="1"/>
          <p:nvPr/>
        </p:nvSpPr>
        <p:spPr>
          <a:xfrm>
            <a:off x="10206457" y="6220433"/>
            <a:ext cx="1971028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b="1" dirty="0">
                <a:solidFill>
                  <a:schemeClr val="bg1"/>
                </a:solidFill>
              </a:rPr>
              <a:t>RO1-SDOIN-F35-02-00</a:t>
            </a:r>
          </a:p>
          <a:p>
            <a:pPr algn="r"/>
            <a:r>
              <a:rPr lang="en-US" sz="800" b="1" dirty="0">
                <a:solidFill>
                  <a:schemeClr val="bg1"/>
                </a:solidFill>
              </a:rPr>
              <a:t>Effectivity Date: May 11, 2020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9302" y="477871"/>
            <a:ext cx="7605235" cy="5591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83917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6137417"/>
            <a:ext cx="12192000" cy="602966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99111" y="6161901"/>
            <a:ext cx="37147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Tw Cen MT" panose="020B0602020104020603" pitchFamily="34" charset="0"/>
              </a:rPr>
              <a:t>SCHOOLS DIVISION OF ILOCOS NORTE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00000">
            <a:off x="-201158" y="5379940"/>
            <a:ext cx="1402213" cy="159682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28" y="5947856"/>
            <a:ext cx="854647" cy="85748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81075" y="6364757"/>
            <a:ext cx="103816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TITLE OF THE PRESENTATION</a:t>
            </a:r>
            <a:endParaRPr lang="en-US" sz="1600" b="1" dirty="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0" y="18447"/>
            <a:ext cx="12192000" cy="340516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0" y="3256423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754026" y="1886558"/>
            <a:ext cx="9559555" cy="1739728"/>
            <a:chOff x="0" y="1845561"/>
            <a:chExt cx="9559555" cy="195352"/>
          </a:xfrm>
        </p:grpSpPr>
        <p:sp>
          <p:nvSpPr>
            <p:cNvPr id="17" name="Rectangle 16"/>
            <p:cNvSpPr/>
            <p:nvPr/>
          </p:nvSpPr>
          <p:spPr>
            <a:xfrm>
              <a:off x="0" y="1845561"/>
              <a:ext cx="8153400" cy="191705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8" name="Rectangle 17"/>
            <p:cNvSpPr/>
            <p:nvPr/>
          </p:nvSpPr>
          <p:spPr>
            <a:xfrm>
              <a:off x="446567" y="1849208"/>
              <a:ext cx="9112988" cy="19170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58870" tIns="30480" rIns="170688" bIns="30480" numCol="1" spcCol="1270" anchor="t" anchorCtr="0">
              <a:noAutofit/>
            </a:bodyPr>
            <a:lstStyle/>
            <a:p>
              <a:pPr marL="0" lvl="1" algn="just" defTabSz="1066800">
                <a:lnSpc>
                  <a:spcPct val="90000"/>
                </a:lnSpc>
                <a:spcBef>
                  <a:spcPct val="0"/>
                </a:spcBef>
                <a:spcAft>
                  <a:spcPct val="20000"/>
                </a:spcAft>
              </a:pPr>
              <a:endParaRPr lang="fil-PH" sz="3600" kern="1200" dirty="0">
                <a:latin typeface="Calibri" pitchFamily="34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3924485-0777-45FE-A1B7-9C792B75DC17}"/>
              </a:ext>
            </a:extLst>
          </p:cNvPr>
          <p:cNvSpPr txBox="1"/>
          <p:nvPr/>
        </p:nvSpPr>
        <p:spPr>
          <a:xfrm>
            <a:off x="10206457" y="6220433"/>
            <a:ext cx="1971028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b="1" dirty="0">
                <a:solidFill>
                  <a:schemeClr val="bg1"/>
                </a:solidFill>
              </a:rPr>
              <a:t>RO1-SDOIN-F35-02-00</a:t>
            </a:r>
          </a:p>
          <a:p>
            <a:pPr algn="r"/>
            <a:r>
              <a:rPr lang="en-US" sz="800" b="1" dirty="0">
                <a:solidFill>
                  <a:schemeClr val="bg1"/>
                </a:solidFill>
              </a:rPr>
              <a:t>Effectivity Date: May 11, 2020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6437" y="492647"/>
            <a:ext cx="8239125" cy="5534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58469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6137417"/>
            <a:ext cx="12192000" cy="602966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99111" y="6161901"/>
            <a:ext cx="37147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Tw Cen MT" panose="020B0602020104020603" pitchFamily="34" charset="0"/>
              </a:rPr>
              <a:t>SCHOOLS DIVISION OF ILOCOS NORTE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00000">
            <a:off x="-201158" y="5379940"/>
            <a:ext cx="1402213" cy="159682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28" y="5947856"/>
            <a:ext cx="854647" cy="85748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81075" y="6364757"/>
            <a:ext cx="103816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TITLE OF THE PRESENTATION</a:t>
            </a:r>
            <a:endParaRPr lang="en-US" sz="1600" b="1" dirty="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0" y="18447"/>
            <a:ext cx="12192000" cy="340516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0" y="3256423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754026" y="1886558"/>
            <a:ext cx="9559555" cy="1739728"/>
            <a:chOff x="0" y="1845561"/>
            <a:chExt cx="9559555" cy="195352"/>
          </a:xfrm>
        </p:grpSpPr>
        <p:sp>
          <p:nvSpPr>
            <p:cNvPr id="17" name="Rectangle 16"/>
            <p:cNvSpPr/>
            <p:nvPr/>
          </p:nvSpPr>
          <p:spPr>
            <a:xfrm>
              <a:off x="0" y="1845561"/>
              <a:ext cx="8153400" cy="191705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8" name="Rectangle 17"/>
            <p:cNvSpPr/>
            <p:nvPr/>
          </p:nvSpPr>
          <p:spPr>
            <a:xfrm>
              <a:off x="446567" y="1849208"/>
              <a:ext cx="9112988" cy="19170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58870" tIns="30480" rIns="170688" bIns="30480" numCol="1" spcCol="1270" anchor="t" anchorCtr="0">
              <a:noAutofit/>
            </a:bodyPr>
            <a:lstStyle/>
            <a:p>
              <a:pPr marL="0" lvl="1" algn="just" defTabSz="1066800">
                <a:lnSpc>
                  <a:spcPct val="90000"/>
                </a:lnSpc>
                <a:spcBef>
                  <a:spcPct val="0"/>
                </a:spcBef>
                <a:spcAft>
                  <a:spcPct val="20000"/>
                </a:spcAft>
              </a:pPr>
              <a:endParaRPr lang="fil-PH" sz="3600" kern="1200" dirty="0">
                <a:latin typeface="Calibri" pitchFamily="34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3924485-0777-45FE-A1B7-9C792B75DC17}"/>
              </a:ext>
            </a:extLst>
          </p:cNvPr>
          <p:cNvSpPr txBox="1"/>
          <p:nvPr/>
        </p:nvSpPr>
        <p:spPr>
          <a:xfrm>
            <a:off x="10206457" y="6220433"/>
            <a:ext cx="1971028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b="1" dirty="0">
                <a:solidFill>
                  <a:schemeClr val="bg1"/>
                </a:solidFill>
              </a:rPr>
              <a:t>RO1-SDOIN-F35-02-00</a:t>
            </a:r>
          </a:p>
          <a:p>
            <a:pPr algn="r"/>
            <a:r>
              <a:rPr lang="en-US" sz="800" b="1" dirty="0">
                <a:solidFill>
                  <a:schemeClr val="bg1"/>
                </a:solidFill>
              </a:rPr>
              <a:t>Effectivity Date: May 11, 2020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9718" y="416109"/>
            <a:ext cx="7554737" cy="5619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01622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6137417"/>
            <a:ext cx="12192000" cy="602966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99111" y="6161901"/>
            <a:ext cx="37147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Tw Cen MT" panose="020B0602020104020603" pitchFamily="34" charset="0"/>
              </a:rPr>
              <a:t>SCHOOLS DIVISION OF ILOCOS NORTE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00000">
            <a:off x="-201158" y="5379940"/>
            <a:ext cx="1402213" cy="159682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28" y="5947856"/>
            <a:ext cx="854647" cy="85748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81075" y="6364757"/>
            <a:ext cx="103816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TITLE OF THE PRESENTATION</a:t>
            </a:r>
            <a:endParaRPr lang="en-US" sz="1600" b="1" dirty="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0" y="18447"/>
            <a:ext cx="12192000" cy="340516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0" y="3256423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754026" y="1886558"/>
            <a:ext cx="9559555" cy="1739728"/>
            <a:chOff x="0" y="1845561"/>
            <a:chExt cx="9559555" cy="195352"/>
          </a:xfrm>
        </p:grpSpPr>
        <p:sp>
          <p:nvSpPr>
            <p:cNvPr id="17" name="Rectangle 16"/>
            <p:cNvSpPr/>
            <p:nvPr/>
          </p:nvSpPr>
          <p:spPr>
            <a:xfrm>
              <a:off x="0" y="1845561"/>
              <a:ext cx="8153400" cy="191705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8" name="Rectangle 17"/>
            <p:cNvSpPr/>
            <p:nvPr/>
          </p:nvSpPr>
          <p:spPr>
            <a:xfrm>
              <a:off x="446567" y="1849208"/>
              <a:ext cx="9112988" cy="19170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58870" tIns="30480" rIns="170688" bIns="30480" numCol="1" spcCol="1270" anchor="t" anchorCtr="0">
              <a:noAutofit/>
            </a:bodyPr>
            <a:lstStyle/>
            <a:p>
              <a:pPr marL="0" lvl="1" algn="just" defTabSz="1066800">
                <a:lnSpc>
                  <a:spcPct val="90000"/>
                </a:lnSpc>
                <a:spcBef>
                  <a:spcPct val="0"/>
                </a:spcBef>
                <a:spcAft>
                  <a:spcPct val="20000"/>
                </a:spcAft>
              </a:pPr>
              <a:endParaRPr lang="fil-PH" sz="3600" kern="1200" dirty="0">
                <a:latin typeface="Calibri" pitchFamily="34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3924485-0777-45FE-A1B7-9C792B75DC17}"/>
              </a:ext>
            </a:extLst>
          </p:cNvPr>
          <p:cNvSpPr txBox="1"/>
          <p:nvPr/>
        </p:nvSpPr>
        <p:spPr>
          <a:xfrm>
            <a:off x="10206457" y="6220433"/>
            <a:ext cx="1971028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b="1" dirty="0">
                <a:solidFill>
                  <a:schemeClr val="bg1"/>
                </a:solidFill>
              </a:rPr>
              <a:t>RO1-SDOIN-F35-02-00</a:t>
            </a:r>
          </a:p>
          <a:p>
            <a:pPr algn="r"/>
            <a:r>
              <a:rPr lang="en-US" sz="800" b="1" dirty="0">
                <a:solidFill>
                  <a:schemeClr val="bg1"/>
                </a:solidFill>
              </a:rPr>
              <a:t>Effectivity Date: May 11, 2020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9232" y="381178"/>
            <a:ext cx="8277225" cy="5848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40593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6137417"/>
            <a:ext cx="12192000" cy="602966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99111" y="6161901"/>
            <a:ext cx="37147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Tw Cen MT" panose="020B0602020104020603" pitchFamily="34" charset="0"/>
              </a:rPr>
              <a:t>SCHOOLS DIVISION OF ILOCOS NORTE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00000">
            <a:off x="-201158" y="5379940"/>
            <a:ext cx="1402213" cy="159682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28" y="5947856"/>
            <a:ext cx="854647" cy="85748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81075" y="6364757"/>
            <a:ext cx="103816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TITLE OF THE PRESENTATION</a:t>
            </a:r>
            <a:endParaRPr lang="en-US" sz="1600" b="1" dirty="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0" y="18447"/>
            <a:ext cx="12192000" cy="340516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0" y="3256423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754026" y="1886558"/>
            <a:ext cx="9559555" cy="1739728"/>
            <a:chOff x="0" y="1845561"/>
            <a:chExt cx="9559555" cy="195352"/>
          </a:xfrm>
        </p:grpSpPr>
        <p:sp>
          <p:nvSpPr>
            <p:cNvPr id="17" name="Rectangle 16"/>
            <p:cNvSpPr/>
            <p:nvPr/>
          </p:nvSpPr>
          <p:spPr>
            <a:xfrm>
              <a:off x="0" y="1845561"/>
              <a:ext cx="8153400" cy="191705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8" name="Rectangle 17"/>
            <p:cNvSpPr/>
            <p:nvPr/>
          </p:nvSpPr>
          <p:spPr>
            <a:xfrm>
              <a:off x="446567" y="1849208"/>
              <a:ext cx="9112988" cy="19170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58870" tIns="30480" rIns="170688" bIns="30480" numCol="1" spcCol="1270" anchor="t" anchorCtr="0">
              <a:noAutofit/>
            </a:bodyPr>
            <a:lstStyle/>
            <a:p>
              <a:pPr marL="0" lvl="1" algn="just" defTabSz="1066800">
                <a:lnSpc>
                  <a:spcPct val="90000"/>
                </a:lnSpc>
                <a:spcBef>
                  <a:spcPct val="0"/>
                </a:spcBef>
                <a:spcAft>
                  <a:spcPct val="20000"/>
                </a:spcAft>
              </a:pPr>
              <a:endParaRPr lang="fil-PH" sz="3600" kern="1200" dirty="0">
                <a:latin typeface="Calibri" pitchFamily="34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3924485-0777-45FE-A1B7-9C792B75DC17}"/>
              </a:ext>
            </a:extLst>
          </p:cNvPr>
          <p:cNvSpPr txBox="1"/>
          <p:nvPr/>
        </p:nvSpPr>
        <p:spPr>
          <a:xfrm>
            <a:off x="10206457" y="6220433"/>
            <a:ext cx="1971028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b="1" dirty="0">
                <a:solidFill>
                  <a:schemeClr val="bg1"/>
                </a:solidFill>
              </a:rPr>
              <a:t>RO1-SDOIN-F35-02-00</a:t>
            </a:r>
          </a:p>
          <a:p>
            <a:pPr algn="r"/>
            <a:r>
              <a:rPr lang="en-US" sz="800" b="1" dirty="0">
                <a:solidFill>
                  <a:schemeClr val="bg1"/>
                </a:solidFill>
              </a:rPr>
              <a:t>Effectivity Date: May 11, 2020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7944" y="495140"/>
            <a:ext cx="8220075" cy="491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57107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6137417"/>
            <a:ext cx="12192000" cy="602966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99111" y="6161901"/>
            <a:ext cx="37147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Tw Cen MT" panose="020B0602020104020603" pitchFamily="34" charset="0"/>
              </a:rPr>
              <a:t>SCHOOLS DIVISION OF ILOCOS NORTE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00000">
            <a:off x="-201158" y="5379940"/>
            <a:ext cx="1402213" cy="159682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28" y="5947856"/>
            <a:ext cx="854647" cy="85748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81075" y="6364757"/>
            <a:ext cx="103816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TITLE OF THE PRESENTATION</a:t>
            </a:r>
            <a:endParaRPr lang="en-US" sz="1600" b="1" dirty="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0" y="18447"/>
            <a:ext cx="12192000" cy="340516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0" y="3256423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754026" y="1886558"/>
            <a:ext cx="9559555" cy="1739728"/>
            <a:chOff x="0" y="1845561"/>
            <a:chExt cx="9559555" cy="195352"/>
          </a:xfrm>
        </p:grpSpPr>
        <p:sp>
          <p:nvSpPr>
            <p:cNvPr id="17" name="Rectangle 16"/>
            <p:cNvSpPr/>
            <p:nvPr/>
          </p:nvSpPr>
          <p:spPr>
            <a:xfrm>
              <a:off x="0" y="1845561"/>
              <a:ext cx="8153400" cy="191705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8" name="Rectangle 17"/>
            <p:cNvSpPr/>
            <p:nvPr/>
          </p:nvSpPr>
          <p:spPr>
            <a:xfrm>
              <a:off x="446567" y="1849208"/>
              <a:ext cx="9112988" cy="19170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58870" tIns="30480" rIns="170688" bIns="30480" numCol="1" spcCol="1270" anchor="t" anchorCtr="0">
              <a:noAutofit/>
            </a:bodyPr>
            <a:lstStyle/>
            <a:p>
              <a:pPr marL="0" lvl="1" algn="just" defTabSz="1066800">
                <a:lnSpc>
                  <a:spcPct val="90000"/>
                </a:lnSpc>
                <a:spcBef>
                  <a:spcPct val="0"/>
                </a:spcBef>
                <a:spcAft>
                  <a:spcPct val="20000"/>
                </a:spcAft>
              </a:pPr>
              <a:endParaRPr lang="fil-PH" sz="3600" kern="1200" dirty="0">
                <a:latin typeface="Calibri" pitchFamily="34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3924485-0777-45FE-A1B7-9C792B75DC17}"/>
              </a:ext>
            </a:extLst>
          </p:cNvPr>
          <p:cNvSpPr txBox="1"/>
          <p:nvPr/>
        </p:nvSpPr>
        <p:spPr>
          <a:xfrm>
            <a:off x="10206457" y="6220433"/>
            <a:ext cx="1971028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b="1" dirty="0">
                <a:solidFill>
                  <a:schemeClr val="bg1"/>
                </a:solidFill>
              </a:rPr>
              <a:t>RO1-SDOIN-F35-02-00</a:t>
            </a:r>
          </a:p>
          <a:p>
            <a:pPr algn="r"/>
            <a:r>
              <a:rPr lang="en-US" sz="800" b="1" dirty="0">
                <a:solidFill>
                  <a:schemeClr val="bg1"/>
                </a:solidFill>
              </a:rPr>
              <a:t>Effectivity Date: May 11, 2020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5718" y="537719"/>
            <a:ext cx="6662738" cy="5437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50503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6137417"/>
            <a:ext cx="12192000" cy="602966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99111" y="6161901"/>
            <a:ext cx="37147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Tw Cen MT" panose="020B0602020104020603" pitchFamily="34" charset="0"/>
              </a:rPr>
              <a:t>SCHOOLS DIVISION OF ILOCOS NORTE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00000">
            <a:off x="-201158" y="5379940"/>
            <a:ext cx="1402213" cy="159682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28" y="5947856"/>
            <a:ext cx="854647" cy="85748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81075" y="6364757"/>
            <a:ext cx="103816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TITLE OF THE PRESENTATION</a:t>
            </a:r>
            <a:endParaRPr lang="en-US" sz="1600" b="1" dirty="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0" y="18447"/>
            <a:ext cx="12192000" cy="340516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0" y="3256423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754026" y="1886558"/>
            <a:ext cx="9559555" cy="1739728"/>
            <a:chOff x="0" y="1845561"/>
            <a:chExt cx="9559555" cy="195352"/>
          </a:xfrm>
        </p:grpSpPr>
        <p:sp>
          <p:nvSpPr>
            <p:cNvPr id="17" name="Rectangle 16"/>
            <p:cNvSpPr/>
            <p:nvPr/>
          </p:nvSpPr>
          <p:spPr>
            <a:xfrm>
              <a:off x="0" y="1845561"/>
              <a:ext cx="8153400" cy="191705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8" name="Rectangle 17"/>
            <p:cNvSpPr/>
            <p:nvPr/>
          </p:nvSpPr>
          <p:spPr>
            <a:xfrm>
              <a:off x="446567" y="1849208"/>
              <a:ext cx="9112988" cy="19170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58870" tIns="30480" rIns="170688" bIns="30480" numCol="1" spcCol="1270" anchor="t" anchorCtr="0">
              <a:noAutofit/>
            </a:bodyPr>
            <a:lstStyle/>
            <a:p>
              <a:pPr marL="0" lvl="1" algn="just" defTabSz="1066800">
                <a:lnSpc>
                  <a:spcPct val="90000"/>
                </a:lnSpc>
                <a:spcBef>
                  <a:spcPct val="0"/>
                </a:spcBef>
                <a:spcAft>
                  <a:spcPct val="20000"/>
                </a:spcAft>
              </a:pPr>
              <a:endParaRPr lang="fil-PH" sz="3600" kern="1200" dirty="0">
                <a:latin typeface="Calibri" pitchFamily="34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3924485-0777-45FE-A1B7-9C792B75DC17}"/>
              </a:ext>
            </a:extLst>
          </p:cNvPr>
          <p:cNvSpPr txBox="1"/>
          <p:nvPr/>
        </p:nvSpPr>
        <p:spPr>
          <a:xfrm>
            <a:off x="10206457" y="6220433"/>
            <a:ext cx="1971028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b="1" dirty="0">
                <a:solidFill>
                  <a:schemeClr val="bg1"/>
                </a:solidFill>
              </a:rPr>
              <a:t>RO1-SDOIN-F35-02-00</a:t>
            </a:r>
          </a:p>
          <a:p>
            <a:pPr algn="r"/>
            <a:r>
              <a:rPr lang="en-US" sz="800" b="1" dirty="0">
                <a:solidFill>
                  <a:schemeClr val="bg1"/>
                </a:solidFill>
              </a:rPr>
              <a:t>Effectivity Date: May 11, 2020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9791" y="503287"/>
            <a:ext cx="5894592" cy="5446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57222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6137417"/>
            <a:ext cx="12192000" cy="602966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99111" y="6161901"/>
            <a:ext cx="37147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Tw Cen MT" panose="020B0602020104020603" pitchFamily="34" charset="0"/>
              </a:rPr>
              <a:t>SCHOOLS DIVISION OF ILOCOS NORTE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00000">
            <a:off x="-201158" y="5379940"/>
            <a:ext cx="1402213" cy="159682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28" y="5947856"/>
            <a:ext cx="854647" cy="85748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81075" y="6364757"/>
            <a:ext cx="103816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TITLE OF THE PRESENTATION</a:t>
            </a:r>
            <a:endParaRPr lang="en-US" sz="1600" b="1" dirty="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0" y="18447"/>
            <a:ext cx="12192000" cy="340516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0" y="3256423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754026" y="1886558"/>
            <a:ext cx="9559555" cy="1739728"/>
            <a:chOff x="0" y="1845561"/>
            <a:chExt cx="9559555" cy="195352"/>
          </a:xfrm>
        </p:grpSpPr>
        <p:sp>
          <p:nvSpPr>
            <p:cNvPr id="17" name="Rectangle 16"/>
            <p:cNvSpPr/>
            <p:nvPr/>
          </p:nvSpPr>
          <p:spPr>
            <a:xfrm>
              <a:off x="0" y="1845561"/>
              <a:ext cx="8153400" cy="191705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8" name="Rectangle 17"/>
            <p:cNvSpPr/>
            <p:nvPr/>
          </p:nvSpPr>
          <p:spPr>
            <a:xfrm>
              <a:off x="446567" y="1849208"/>
              <a:ext cx="9112988" cy="19170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58870" tIns="30480" rIns="170688" bIns="30480" numCol="1" spcCol="1270" anchor="t" anchorCtr="0">
              <a:noAutofit/>
            </a:bodyPr>
            <a:lstStyle/>
            <a:p>
              <a:pPr marL="0" lvl="1" algn="just" defTabSz="1066800">
                <a:lnSpc>
                  <a:spcPct val="90000"/>
                </a:lnSpc>
                <a:spcBef>
                  <a:spcPct val="0"/>
                </a:spcBef>
                <a:spcAft>
                  <a:spcPct val="20000"/>
                </a:spcAft>
              </a:pPr>
              <a:endParaRPr lang="fil-PH" sz="3600" kern="1200" dirty="0">
                <a:latin typeface="Calibri" pitchFamily="34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3924485-0777-45FE-A1B7-9C792B75DC17}"/>
              </a:ext>
            </a:extLst>
          </p:cNvPr>
          <p:cNvSpPr txBox="1"/>
          <p:nvPr/>
        </p:nvSpPr>
        <p:spPr>
          <a:xfrm>
            <a:off x="10206457" y="6220433"/>
            <a:ext cx="1971028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b="1" dirty="0">
                <a:solidFill>
                  <a:schemeClr val="bg1"/>
                </a:solidFill>
              </a:rPr>
              <a:t>RO1-SDOIN-F35-02-00</a:t>
            </a:r>
          </a:p>
          <a:p>
            <a:pPr algn="r"/>
            <a:r>
              <a:rPr lang="en-US" sz="800" b="1" dirty="0">
                <a:solidFill>
                  <a:schemeClr val="bg1"/>
                </a:solidFill>
              </a:rPr>
              <a:t>Effectivity Date: May 11, 2020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0725" y="655924"/>
            <a:ext cx="8210550" cy="459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99786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6137417"/>
            <a:ext cx="12192000" cy="602966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99111" y="6161901"/>
            <a:ext cx="37147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Tw Cen MT" panose="020B0602020104020603" pitchFamily="34" charset="0"/>
              </a:rPr>
              <a:t>SCHOOLS DIVISION OF ILOCOS NORTE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00000">
            <a:off x="-201158" y="5379940"/>
            <a:ext cx="1402213" cy="159682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28" y="5947856"/>
            <a:ext cx="854647" cy="85748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81075" y="6364757"/>
            <a:ext cx="103816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TITLE OF THE PRESENTATION</a:t>
            </a:r>
            <a:endParaRPr lang="en-US" sz="1600" b="1" dirty="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0" y="18447"/>
            <a:ext cx="12192000" cy="340516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0" y="3256423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754026" y="1886558"/>
            <a:ext cx="9559555" cy="1739728"/>
            <a:chOff x="0" y="1845561"/>
            <a:chExt cx="9559555" cy="195352"/>
          </a:xfrm>
        </p:grpSpPr>
        <p:sp>
          <p:nvSpPr>
            <p:cNvPr id="17" name="Rectangle 16"/>
            <p:cNvSpPr/>
            <p:nvPr/>
          </p:nvSpPr>
          <p:spPr>
            <a:xfrm>
              <a:off x="0" y="1845561"/>
              <a:ext cx="8153400" cy="191705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8" name="Rectangle 17"/>
            <p:cNvSpPr/>
            <p:nvPr/>
          </p:nvSpPr>
          <p:spPr>
            <a:xfrm>
              <a:off x="446567" y="1849208"/>
              <a:ext cx="9112988" cy="19170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58870" tIns="30480" rIns="170688" bIns="30480" numCol="1" spcCol="1270" anchor="t" anchorCtr="0">
              <a:noAutofit/>
            </a:bodyPr>
            <a:lstStyle/>
            <a:p>
              <a:pPr marL="0" lvl="1" algn="just" defTabSz="1066800">
                <a:lnSpc>
                  <a:spcPct val="90000"/>
                </a:lnSpc>
                <a:spcBef>
                  <a:spcPct val="0"/>
                </a:spcBef>
                <a:spcAft>
                  <a:spcPct val="20000"/>
                </a:spcAft>
              </a:pPr>
              <a:endParaRPr lang="fil-PH" sz="3600" kern="1200" dirty="0">
                <a:latin typeface="Calibri" pitchFamily="34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3924485-0777-45FE-A1B7-9C792B75DC17}"/>
              </a:ext>
            </a:extLst>
          </p:cNvPr>
          <p:cNvSpPr txBox="1"/>
          <p:nvPr/>
        </p:nvSpPr>
        <p:spPr>
          <a:xfrm>
            <a:off x="10206457" y="6220433"/>
            <a:ext cx="1971028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b="1" dirty="0">
                <a:solidFill>
                  <a:schemeClr val="bg1"/>
                </a:solidFill>
              </a:rPr>
              <a:t>RO1-SDOIN-F35-02-00</a:t>
            </a:r>
          </a:p>
          <a:p>
            <a:pPr algn="r"/>
            <a:r>
              <a:rPr lang="en-US" sz="800" b="1" dirty="0">
                <a:solidFill>
                  <a:schemeClr val="bg1"/>
                </a:solidFill>
              </a:rPr>
              <a:t>Effectivity Date: May 11, 2020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7120" y="548524"/>
            <a:ext cx="8229600" cy="491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27483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6137417"/>
            <a:ext cx="12192000" cy="602966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99111" y="6161901"/>
            <a:ext cx="37147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Tw Cen MT" panose="020B0602020104020603" pitchFamily="34" charset="0"/>
              </a:rPr>
              <a:t>SCHOOLS DIVISION OF ILOCOS NORTE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00000">
            <a:off x="-201158" y="5379940"/>
            <a:ext cx="1402213" cy="159682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28" y="5947856"/>
            <a:ext cx="854647" cy="85748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81075" y="6364757"/>
            <a:ext cx="103816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TITLE OF THE PRESENTATION</a:t>
            </a:r>
            <a:endParaRPr lang="en-US" sz="1600" b="1" dirty="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0" y="18447"/>
            <a:ext cx="12192000" cy="340516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0" y="3256423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754026" y="1886558"/>
            <a:ext cx="9559555" cy="1739728"/>
            <a:chOff x="0" y="1845561"/>
            <a:chExt cx="9559555" cy="195352"/>
          </a:xfrm>
        </p:grpSpPr>
        <p:sp>
          <p:nvSpPr>
            <p:cNvPr id="17" name="Rectangle 16"/>
            <p:cNvSpPr/>
            <p:nvPr/>
          </p:nvSpPr>
          <p:spPr>
            <a:xfrm>
              <a:off x="0" y="1845561"/>
              <a:ext cx="8153400" cy="191705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8" name="Rectangle 17"/>
            <p:cNvSpPr/>
            <p:nvPr/>
          </p:nvSpPr>
          <p:spPr>
            <a:xfrm>
              <a:off x="446567" y="1849208"/>
              <a:ext cx="9112988" cy="19170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58870" tIns="30480" rIns="170688" bIns="30480" numCol="1" spcCol="1270" anchor="t" anchorCtr="0">
              <a:noAutofit/>
            </a:bodyPr>
            <a:lstStyle/>
            <a:p>
              <a:pPr marL="0" lvl="1" algn="just" defTabSz="1066800">
                <a:lnSpc>
                  <a:spcPct val="90000"/>
                </a:lnSpc>
                <a:spcBef>
                  <a:spcPct val="0"/>
                </a:spcBef>
                <a:spcAft>
                  <a:spcPct val="20000"/>
                </a:spcAft>
              </a:pPr>
              <a:endParaRPr lang="fil-PH" sz="3600" kern="1200" dirty="0">
                <a:latin typeface="Calibri" pitchFamily="34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3924485-0777-45FE-A1B7-9C792B75DC17}"/>
              </a:ext>
            </a:extLst>
          </p:cNvPr>
          <p:cNvSpPr txBox="1"/>
          <p:nvPr/>
        </p:nvSpPr>
        <p:spPr>
          <a:xfrm>
            <a:off x="10206457" y="6220433"/>
            <a:ext cx="1971028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b="1" dirty="0">
                <a:solidFill>
                  <a:schemeClr val="bg1"/>
                </a:solidFill>
              </a:rPr>
              <a:t>RO1-SDOIN-F35-02-00</a:t>
            </a:r>
          </a:p>
          <a:p>
            <a:pPr algn="r"/>
            <a:r>
              <a:rPr lang="en-US" sz="800" b="1" dirty="0">
                <a:solidFill>
                  <a:schemeClr val="bg1"/>
                </a:solidFill>
              </a:rPr>
              <a:t>Effectivity Date: May 11, 2020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7944" y="503287"/>
            <a:ext cx="8220075" cy="49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3014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6137417"/>
            <a:ext cx="12192000" cy="602966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99111" y="6161901"/>
            <a:ext cx="37147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Tw Cen MT" panose="020B0602020104020603" pitchFamily="34" charset="0"/>
              </a:rPr>
              <a:t>SCHOOLS DIVISION OF ILOCOS NORTE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00000">
            <a:off x="-201158" y="5379940"/>
            <a:ext cx="1402213" cy="159682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28" y="5947856"/>
            <a:ext cx="854647" cy="85748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81075" y="6364757"/>
            <a:ext cx="103816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TITLE OF THE PRESENTATION</a:t>
            </a:r>
            <a:endParaRPr lang="en-US" sz="1600" b="1" dirty="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0" y="18447"/>
            <a:ext cx="12192000" cy="340516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0" y="3256423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754026" y="1886558"/>
            <a:ext cx="9559555" cy="1739728"/>
            <a:chOff x="0" y="1845561"/>
            <a:chExt cx="9559555" cy="195352"/>
          </a:xfrm>
        </p:grpSpPr>
        <p:sp>
          <p:nvSpPr>
            <p:cNvPr id="17" name="Rectangle 16"/>
            <p:cNvSpPr/>
            <p:nvPr/>
          </p:nvSpPr>
          <p:spPr>
            <a:xfrm>
              <a:off x="0" y="1845561"/>
              <a:ext cx="8153400" cy="191705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8" name="Rectangle 17"/>
            <p:cNvSpPr/>
            <p:nvPr/>
          </p:nvSpPr>
          <p:spPr>
            <a:xfrm>
              <a:off x="446567" y="1849208"/>
              <a:ext cx="9112988" cy="19170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58870" tIns="30480" rIns="170688" bIns="30480" numCol="1" spcCol="1270" anchor="t" anchorCtr="0">
              <a:noAutofit/>
            </a:bodyPr>
            <a:lstStyle/>
            <a:p>
              <a:pPr marL="0" lvl="1" algn="just" defTabSz="1066800">
                <a:lnSpc>
                  <a:spcPct val="90000"/>
                </a:lnSpc>
                <a:spcBef>
                  <a:spcPct val="0"/>
                </a:spcBef>
                <a:spcAft>
                  <a:spcPct val="20000"/>
                </a:spcAft>
              </a:pPr>
              <a:endParaRPr lang="fil-PH" sz="3600" kern="1200" dirty="0">
                <a:latin typeface="Calibri" pitchFamily="34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3924485-0777-45FE-A1B7-9C792B75DC17}"/>
              </a:ext>
            </a:extLst>
          </p:cNvPr>
          <p:cNvSpPr txBox="1"/>
          <p:nvPr/>
        </p:nvSpPr>
        <p:spPr>
          <a:xfrm>
            <a:off x="10206457" y="6220433"/>
            <a:ext cx="1971028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b="1" dirty="0">
                <a:solidFill>
                  <a:schemeClr val="bg1"/>
                </a:solidFill>
              </a:rPr>
              <a:t>RO1-SDOIN-F35-02-00</a:t>
            </a:r>
          </a:p>
          <a:p>
            <a:pPr algn="r"/>
            <a:r>
              <a:rPr lang="en-US" sz="800" b="1" dirty="0">
                <a:solidFill>
                  <a:schemeClr val="bg1"/>
                </a:solidFill>
              </a:rPr>
              <a:t>Effectivity Date: May 11, 2020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5425" y="441979"/>
            <a:ext cx="9201150" cy="554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701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6137417"/>
            <a:ext cx="12192000" cy="602966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99111" y="6161901"/>
            <a:ext cx="37147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Tw Cen MT" panose="020B0602020104020603" pitchFamily="34" charset="0"/>
              </a:rPr>
              <a:t>SCHOOLS DIVISION OF ILOCOS NORTE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00000">
            <a:off x="-201158" y="5379940"/>
            <a:ext cx="1402213" cy="159682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28" y="5947856"/>
            <a:ext cx="854647" cy="85748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81075" y="6364757"/>
            <a:ext cx="103816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TITLE OF THE PRESENTATION</a:t>
            </a:r>
            <a:endParaRPr lang="en-US" sz="1600" b="1" dirty="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0" y="18447"/>
            <a:ext cx="12192000" cy="340516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0" y="3256423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754026" y="1886558"/>
            <a:ext cx="9559555" cy="1739728"/>
            <a:chOff x="0" y="1845561"/>
            <a:chExt cx="9559555" cy="195352"/>
          </a:xfrm>
        </p:grpSpPr>
        <p:sp>
          <p:nvSpPr>
            <p:cNvPr id="17" name="Rectangle 16"/>
            <p:cNvSpPr/>
            <p:nvPr/>
          </p:nvSpPr>
          <p:spPr>
            <a:xfrm>
              <a:off x="0" y="1845561"/>
              <a:ext cx="8153400" cy="191705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8" name="Rectangle 17"/>
            <p:cNvSpPr/>
            <p:nvPr/>
          </p:nvSpPr>
          <p:spPr>
            <a:xfrm>
              <a:off x="446567" y="1849208"/>
              <a:ext cx="9112988" cy="19170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58870" tIns="30480" rIns="170688" bIns="30480" numCol="1" spcCol="1270" anchor="t" anchorCtr="0">
              <a:noAutofit/>
            </a:bodyPr>
            <a:lstStyle/>
            <a:p>
              <a:pPr marL="0" lvl="1" algn="just" defTabSz="1066800">
                <a:lnSpc>
                  <a:spcPct val="90000"/>
                </a:lnSpc>
                <a:spcBef>
                  <a:spcPct val="0"/>
                </a:spcBef>
                <a:spcAft>
                  <a:spcPct val="20000"/>
                </a:spcAft>
              </a:pPr>
              <a:endParaRPr lang="fil-PH" sz="3600" kern="1200" dirty="0">
                <a:latin typeface="Calibri" pitchFamily="34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3924485-0777-45FE-A1B7-9C792B75DC17}"/>
              </a:ext>
            </a:extLst>
          </p:cNvPr>
          <p:cNvSpPr txBox="1"/>
          <p:nvPr/>
        </p:nvSpPr>
        <p:spPr>
          <a:xfrm>
            <a:off x="10206457" y="6220433"/>
            <a:ext cx="1971028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b="1" dirty="0">
                <a:solidFill>
                  <a:schemeClr val="bg1"/>
                </a:solidFill>
              </a:rPr>
              <a:t>RO1-SDOIN-F35-02-00</a:t>
            </a:r>
          </a:p>
          <a:p>
            <a:pPr algn="r"/>
            <a:r>
              <a:rPr lang="en-US" sz="800" b="1" dirty="0">
                <a:solidFill>
                  <a:schemeClr val="bg1"/>
                </a:solidFill>
              </a:rPr>
              <a:t>Effectivity Date: May 11, 2020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6857" y="548524"/>
            <a:ext cx="8229600" cy="496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8132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6137417"/>
            <a:ext cx="12192000" cy="602966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99111" y="6161901"/>
            <a:ext cx="37147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Tw Cen MT" panose="020B0602020104020603" pitchFamily="34" charset="0"/>
              </a:rPr>
              <a:t>SCHOOLS DIVISION OF ILOCOS NORTE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00000">
            <a:off x="-201158" y="5379940"/>
            <a:ext cx="1402213" cy="159682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28" y="5947856"/>
            <a:ext cx="854647" cy="85748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81075" y="6364757"/>
            <a:ext cx="103816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TITLE OF THE PRESENTATION</a:t>
            </a:r>
            <a:endParaRPr lang="en-US" sz="1600" b="1" dirty="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0" y="18447"/>
            <a:ext cx="12192000" cy="340516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0" y="3256423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754026" y="1886558"/>
            <a:ext cx="9559555" cy="1739728"/>
            <a:chOff x="0" y="1845561"/>
            <a:chExt cx="9559555" cy="195352"/>
          </a:xfrm>
        </p:grpSpPr>
        <p:sp>
          <p:nvSpPr>
            <p:cNvPr id="17" name="Rectangle 16"/>
            <p:cNvSpPr/>
            <p:nvPr/>
          </p:nvSpPr>
          <p:spPr>
            <a:xfrm>
              <a:off x="0" y="1845561"/>
              <a:ext cx="8153400" cy="191705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8" name="Rectangle 17"/>
            <p:cNvSpPr/>
            <p:nvPr/>
          </p:nvSpPr>
          <p:spPr>
            <a:xfrm>
              <a:off x="446567" y="1849208"/>
              <a:ext cx="9112988" cy="19170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58870" tIns="30480" rIns="170688" bIns="30480" numCol="1" spcCol="1270" anchor="t" anchorCtr="0">
              <a:noAutofit/>
            </a:bodyPr>
            <a:lstStyle/>
            <a:p>
              <a:pPr marL="0" lvl="1" algn="just" defTabSz="1066800">
                <a:lnSpc>
                  <a:spcPct val="90000"/>
                </a:lnSpc>
                <a:spcBef>
                  <a:spcPct val="0"/>
                </a:spcBef>
                <a:spcAft>
                  <a:spcPct val="20000"/>
                </a:spcAft>
              </a:pPr>
              <a:endParaRPr lang="fil-PH" sz="3600" kern="1200" dirty="0">
                <a:latin typeface="Calibri" pitchFamily="34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3924485-0777-45FE-A1B7-9C792B75DC17}"/>
              </a:ext>
            </a:extLst>
          </p:cNvPr>
          <p:cNvSpPr txBox="1"/>
          <p:nvPr/>
        </p:nvSpPr>
        <p:spPr>
          <a:xfrm>
            <a:off x="10206457" y="6220433"/>
            <a:ext cx="1971028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b="1" dirty="0">
                <a:solidFill>
                  <a:schemeClr val="bg1"/>
                </a:solidFill>
              </a:rPr>
              <a:t>RO1-SDOIN-F35-02-00</a:t>
            </a:r>
          </a:p>
          <a:p>
            <a:pPr algn="r"/>
            <a:r>
              <a:rPr lang="en-US" sz="800" b="1" dirty="0">
                <a:solidFill>
                  <a:schemeClr val="bg1"/>
                </a:solidFill>
              </a:rPr>
              <a:t>Effectivity Date: May 11, 2020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5487" y="561819"/>
            <a:ext cx="8201025" cy="49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05010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6137417"/>
            <a:ext cx="12192000" cy="602966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99111" y="6161901"/>
            <a:ext cx="37147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Tw Cen MT" panose="020B0602020104020603" pitchFamily="34" charset="0"/>
              </a:rPr>
              <a:t>SCHOOLS DIVISION OF ILOCOS NORTE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00000">
            <a:off x="-201158" y="5379940"/>
            <a:ext cx="1402213" cy="159682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28" y="5947856"/>
            <a:ext cx="854647" cy="85748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81075" y="6364757"/>
            <a:ext cx="103816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TITLE OF THE PRESENTATION</a:t>
            </a:r>
            <a:endParaRPr lang="en-US" sz="1600" b="1" dirty="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0" y="18447"/>
            <a:ext cx="12192000" cy="340516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0" y="3256423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754026" y="1886558"/>
            <a:ext cx="9559555" cy="1739728"/>
            <a:chOff x="0" y="1845561"/>
            <a:chExt cx="9559555" cy="195352"/>
          </a:xfrm>
        </p:grpSpPr>
        <p:sp>
          <p:nvSpPr>
            <p:cNvPr id="17" name="Rectangle 16"/>
            <p:cNvSpPr/>
            <p:nvPr/>
          </p:nvSpPr>
          <p:spPr>
            <a:xfrm>
              <a:off x="0" y="1845561"/>
              <a:ext cx="8153400" cy="191705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8" name="Rectangle 17"/>
            <p:cNvSpPr/>
            <p:nvPr/>
          </p:nvSpPr>
          <p:spPr>
            <a:xfrm>
              <a:off x="446567" y="1849208"/>
              <a:ext cx="9112988" cy="19170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58870" tIns="30480" rIns="170688" bIns="30480" numCol="1" spcCol="1270" anchor="t" anchorCtr="0">
              <a:noAutofit/>
            </a:bodyPr>
            <a:lstStyle/>
            <a:p>
              <a:pPr marL="0" lvl="1" algn="just" defTabSz="1066800">
                <a:lnSpc>
                  <a:spcPct val="90000"/>
                </a:lnSpc>
                <a:spcBef>
                  <a:spcPct val="0"/>
                </a:spcBef>
                <a:spcAft>
                  <a:spcPct val="20000"/>
                </a:spcAft>
              </a:pPr>
              <a:endParaRPr lang="fil-PH" sz="3600" kern="1200" dirty="0">
                <a:latin typeface="Calibri" pitchFamily="34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3924485-0777-45FE-A1B7-9C792B75DC17}"/>
              </a:ext>
            </a:extLst>
          </p:cNvPr>
          <p:cNvSpPr txBox="1"/>
          <p:nvPr/>
        </p:nvSpPr>
        <p:spPr>
          <a:xfrm>
            <a:off x="10206457" y="6220433"/>
            <a:ext cx="1971028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b="1" dirty="0">
                <a:solidFill>
                  <a:schemeClr val="bg1"/>
                </a:solidFill>
              </a:rPr>
              <a:t>RO1-SDOIN-F35-02-00</a:t>
            </a:r>
          </a:p>
          <a:p>
            <a:pPr algn="r"/>
            <a:r>
              <a:rPr lang="en-US" sz="800" b="1" dirty="0">
                <a:solidFill>
                  <a:schemeClr val="bg1"/>
                </a:solidFill>
              </a:rPr>
              <a:t>Effectivity Date: May 11, 2020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6437" y="586303"/>
            <a:ext cx="8239125" cy="496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92144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6137417"/>
            <a:ext cx="12192000" cy="602966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99111" y="6161901"/>
            <a:ext cx="37147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Tw Cen MT" panose="020B0602020104020603" pitchFamily="34" charset="0"/>
              </a:rPr>
              <a:t>SCHOOLS DIVISION OF ILOCOS NORTE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00000">
            <a:off x="-201158" y="5379940"/>
            <a:ext cx="1402213" cy="159682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28" y="5947856"/>
            <a:ext cx="854647" cy="85748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81075" y="6364757"/>
            <a:ext cx="103816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TITLE OF THE PRESENTATION</a:t>
            </a:r>
            <a:endParaRPr lang="en-US" sz="1600" b="1" dirty="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0" y="18447"/>
            <a:ext cx="12192000" cy="340516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0" y="3256423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754026" y="1886558"/>
            <a:ext cx="9559555" cy="1739728"/>
            <a:chOff x="0" y="1845561"/>
            <a:chExt cx="9559555" cy="195352"/>
          </a:xfrm>
        </p:grpSpPr>
        <p:sp>
          <p:nvSpPr>
            <p:cNvPr id="17" name="Rectangle 16"/>
            <p:cNvSpPr/>
            <p:nvPr/>
          </p:nvSpPr>
          <p:spPr>
            <a:xfrm>
              <a:off x="0" y="1845561"/>
              <a:ext cx="8153400" cy="191705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8" name="Rectangle 17"/>
            <p:cNvSpPr/>
            <p:nvPr/>
          </p:nvSpPr>
          <p:spPr>
            <a:xfrm>
              <a:off x="446567" y="1849208"/>
              <a:ext cx="9112988" cy="19170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58870" tIns="30480" rIns="170688" bIns="30480" numCol="1" spcCol="1270" anchor="t" anchorCtr="0">
              <a:noAutofit/>
            </a:bodyPr>
            <a:lstStyle/>
            <a:p>
              <a:pPr marL="0" lvl="1" algn="just" defTabSz="1066800">
                <a:lnSpc>
                  <a:spcPct val="90000"/>
                </a:lnSpc>
                <a:spcBef>
                  <a:spcPct val="0"/>
                </a:spcBef>
                <a:spcAft>
                  <a:spcPct val="20000"/>
                </a:spcAft>
              </a:pPr>
              <a:endParaRPr lang="fil-PH" sz="3600" kern="1200" dirty="0">
                <a:latin typeface="Calibri" pitchFamily="34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3924485-0777-45FE-A1B7-9C792B75DC17}"/>
              </a:ext>
            </a:extLst>
          </p:cNvPr>
          <p:cNvSpPr txBox="1"/>
          <p:nvPr/>
        </p:nvSpPr>
        <p:spPr>
          <a:xfrm>
            <a:off x="10206457" y="6220433"/>
            <a:ext cx="1971028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b="1" dirty="0">
                <a:solidFill>
                  <a:schemeClr val="bg1"/>
                </a:solidFill>
              </a:rPr>
              <a:t>RO1-SDOIN-F35-02-00</a:t>
            </a:r>
          </a:p>
          <a:p>
            <a:pPr algn="r"/>
            <a:r>
              <a:rPr lang="en-US" sz="800" b="1" dirty="0">
                <a:solidFill>
                  <a:schemeClr val="bg1"/>
                </a:solidFill>
              </a:rPr>
              <a:t>Effectivity Date: May 11, 2020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7120" y="561819"/>
            <a:ext cx="8229600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4075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6137417"/>
            <a:ext cx="12192000" cy="602966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99111" y="6161901"/>
            <a:ext cx="37147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Tw Cen MT" panose="020B0602020104020603" pitchFamily="34" charset="0"/>
              </a:rPr>
              <a:t>SCHOOLS DIVISION OF ILOCOS NORTE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00000">
            <a:off x="-201158" y="5379940"/>
            <a:ext cx="1402213" cy="159682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28" y="5947856"/>
            <a:ext cx="854647" cy="85748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81075" y="6364757"/>
            <a:ext cx="103816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TITLE OF THE PRESENTATION</a:t>
            </a:r>
            <a:endParaRPr lang="en-US" sz="1600" b="1" dirty="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0" y="18447"/>
            <a:ext cx="12192000" cy="340516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0" y="3256423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754026" y="1886558"/>
            <a:ext cx="9559555" cy="1739728"/>
            <a:chOff x="0" y="1845561"/>
            <a:chExt cx="9559555" cy="195352"/>
          </a:xfrm>
        </p:grpSpPr>
        <p:sp>
          <p:nvSpPr>
            <p:cNvPr id="17" name="Rectangle 16"/>
            <p:cNvSpPr/>
            <p:nvPr/>
          </p:nvSpPr>
          <p:spPr>
            <a:xfrm>
              <a:off x="0" y="1845561"/>
              <a:ext cx="8153400" cy="191705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8" name="Rectangle 17"/>
            <p:cNvSpPr/>
            <p:nvPr/>
          </p:nvSpPr>
          <p:spPr>
            <a:xfrm>
              <a:off x="446567" y="1849208"/>
              <a:ext cx="9112988" cy="19170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58870" tIns="30480" rIns="170688" bIns="30480" numCol="1" spcCol="1270" anchor="t" anchorCtr="0">
              <a:noAutofit/>
            </a:bodyPr>
            <a:lstStyle/>
            <a:p>
              <a:pPr marL="0" lvl="1" algn="just" defTabSz="1066800">
                <a:lnSpc>
                  <a:spcPct val="90000"/>
                </a:lnSpc>
                <a:spcBef>
                  <a:spcPct val="0"/>
                </a:spcBef>
                <a:spcAft>
                  <a:spcPct val="20000"/>
                </a:spcAft>
              </a:pPr>
              <a:endParaRPr lang="fil-PH" sz="3600" kern="1200" dirty="0">
                <a:latin typeface="Calibri" pitchFamily="34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3924485-0777-45FE-A1B7-9C792B75DC17}"/>
              </a:ext>
            </a:extLst>
          </p:cNvPr>
          <p:cNvSpPr txBox="1"/>
          <p:nvPr/>
        </p:nvSpPr>
        <p:spPr>
          <a:xfrm>
            <a:off x="10206457" y="6220433"/>
            <a:ext cx="1971028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b="1" dirty="0">
                <a:solidFill>
                  <a:schemeClr val="bg1"/>
                </a:solidFill>
              </a:rPr>
              <a:t>RO1-SDOIN-F35-02-00</a:t>
            </a:r>
          </a:p>
          <a:p>
            <a:pPr algn="r"/>
            <a:r>
              <a:rPr lang="en-US" sz="800" b="1" dirty="0">
                <a:solidFill>
                  <a:schemeClr val="bg1"/>
                </a:solidFill>
              </a:rPr>
              <a:t>Effectivity Date: May 11, 2020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9237" y="413831"/>
            <a:ext cx="9153525" cy="5534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1662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6137417"/>
            <a:ext cx="12192000" cy="602966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99111" y="6161901"/>
            <a:ext cx="37147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Tw Cen MT" panose="020B0602020104020603" pitchFamily="34" charset="0"/>
              </a:rPr>
              <a:t>SCHOOLS DIVISION OF ILOCOS NORTE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00000">
            <a:off x="-201158" y="5379940"/>
            <a:ext cx="1402213" cy="159682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28" y="5947856"/>
            <a:ext cx="854647" cy="85748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81075" y="6364757"/>
            <a:ext cx="103816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TITLE OF THE PRESENTATION</a:t>
            </a:r>
            <a:endParaRPr lang="en-US" sz="1600" b="1" dirty="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0" y="18447"/>
            <a:ext cx="12192000" cy="340516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0" y="3256423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754026" y="1886558"/>
            <a:ext cx="9559555" cy="1739728"/>
            <a:chOff x="0" y="1845561"/>
            <a:chExt cx="9559555" cy="195352"/>
          </a:xfrm>
        </p:grpSpPr>
        <p:sp>
          <p:nvSpPr>
            <p:cNvPr id="17" name="Rectangle 16"/>
            <p:cNvSpPr/>
            <p:nvPr/>
          </p:nvSpPr>
          <p:spPr>
            <a:xfrm>
              <a:off x="0" y="1845561"/>
              <a:ext cx="8153400" cy="191705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8" name="Rectangle 17"/>
            <p:cNvSpPr/>
            <p:nvPr/>
          </p:nvSpPr>
          <p:spPr>
            <a:xfrm>
              <a:off x="446567" y="1849208"/>
              <a:ext cx="9112988" cy="19170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58870" tIns="30480" rIns="170688" bIns="30480" numCol="1" spcCol="1270" anchor="t" anchorCtr="0">
              <a:noAutofit/>
            </a:bodyPr>
            <a:lstStyle/>
            <a:p>
              <a:pPr marL="0" lvl="1" algn="just" defTabSz="1066800">
                <a:lnSpc>
                  <a:spcPct val="90000"/>
                </a:lnSpc>
                <a:spcBef>
                  <a:spcPct val="0"/>
                </a:spcBef>
                <a:spcAft>
                  <a:spcPct val="20000"/>
                </a:spcAft>
              </a:pPr>
              <a:endParaRPr lang="fil-PH" sz="3600" kern="1200" dirty="0">
                <a:latin typeface="Calibri" pitchFamily="34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3924485-0777-45FE-A1B7-9C792B75DC17}"/>
              </a:ext>
            </a:extLst>
          </p:cNvPr>
          <p:cNvSpPr txBox="1"/>
          <p:nvPr/>
        </p:nvSpPr>
        <p:spPr>
          <a:xfrm>
            <a:off x="10206457" y="6220433"/>
            <a:ext cx="1971028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b="1" dirty="0">
                <a:solidFill>
                  <a:schemeClr val="bg1"/>
                </a:solidFill>
              </a:rPr>
              <a:t>RO1-SDOIN-F35-02-00</a:t>
            </a:r>
          </a:p>
          <a:p>
            <a:pPr algn="r"/>
            <a:r>
              <a:rPr lang="en-US" sz="800" b="1" dirty="0">
                <a:solidFill>
                  <a:schemeClr val="bg1"/>
                </a:solidFill>
              </a:rPr>
              <a:t>Effectivity Date: May 11, 2020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4475" y="441979"/>
            <a:ext cx="9163050" cy="557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9577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DOIN_SLIDE_TEMPLATE.potx" id="{6010B065-BE0A-4DBE-BB0C-0ECA2F910AC0}" vid="{1E7B5B90-4013-4405-8F79-7EF5214A35B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1713</TotalTime>
  <Words>1262</Words>
  <Application>Microsoft Office PowerPoint</Application>
  <PresentationFormat>Widescreen</PresentationFormat>
  <Paragraphs>296</Paragraphs>
  <Slides>73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73</vt:i4>
      </vt:variant>
    </vt:vector>
  </HeadingPairs>
  <TitlesOfParts>
    <vt:vector size="78" baseType="lpstr">
      <vt:lpstr>Arial</vt:lpstr>
      <vt:lpstr>Calibri</vt:lpstr>
      <vt:lpstr>Calibri Light</vt:lpstr>
      <vt:lpstr>Tw Cen MT</vt:lpstr>
      <vt:lpstr>Office Theme</vt:lpstr>
      <vt:lpstr>STRATEGIC COMMUNICATION AND EXECUTIVE NEGOTIATION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Asus</dc:creator>
  <cp:lastModifiedBy>Erick Medrano</cp:lastModifiedBy>
  <cp:revision>210</cp:revision>
  <dcterms:created xsi:type="dcterms:W3CDTF">2018-02-20T10:45:38Z</dcterms:created>
  <dcterms:modified xsi:type="dcterms:W3CDTF">2022-12-14T00:18:02Z</dcterms:modified>
</cp:coreProperties>
</file>